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97" r:id="rId2"/>
    <p:sldId id="324" r:id="rId3"/>
    <p:sldId id="327" r:id="rId4"/>
    <p:sldId id="326" r:id="rId5"/>
    <p:sldId id="328" r:id="rId6"/>
    <p:sldId id="329" r:id="rId7"/>
    <p:sldId id="330" r:id="rId8"/>
    <p:sldId id="331" r:id="rId9"/>
    <p:sldId id="332" r:id="rId10"/>
    <p:sldId id="333" r:id="rId11"/>
    <p:sldId id="334" r:id="rId12"/>
    <p:sldId id="335" r:id="rId13"/>
    <p:sldId id="336" r:id="rId14"/>
    <p:sldId id="337" r:id="rId15"/>
    <p:sldId id="338" r:id="rId16"/>
    <p:sldId id="317" r:id="rId17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42C4"/>
    <a:srgbClr val="15006D"/>
    <a:srgbClr val="3A97DE"/>
    <a:srgbClr val="FF3399"/>
    <a:srgbClr val="002E6D"/>
    <a:srgbClr val="CB1518"/>
    <a:srgbClr val="F5D7CB"/>
    <a:srgbClr val="001964"/>
    <a:srgbClr val="65237F"/>
    <a:srgbClr val="FFB8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02" autoAdjust="0"/>
    <p:restoredTop sz="94523"/>
  </p:normalViewPr>
  <p:slideViewPr>
    <p:cSldViewPr snapToGrid="0" snapToObjects="1">
      <p:cViewPr varScale="1">
        <p:scale>
          <a:sx n="65" d="100"/>
          <a:sy n="65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4" d="100"/>
          <a:sy n="94" d="100"/>
        </p:scale>
        <p:origin x="194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C5609E-BD47-42E5-9F19-1095F8F0D69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94E179C-3BC8-4257-80DD-7A61536DDBFD}">
      <dgm:prSet/>
      <dgm:spPr/>
      <dgm:t>
        <a:bodyPr/>
        <a:lstStyle/>
        <a:p>
          <a:r>
            <a:rPr lang="es-ES_tradnl" b="1"/>
            <a:t>Considerar prescripción tras decisión compartida con el paciente, explicando beneficios, riesgos y carácter fuera de ficha técnica, en HSH o mujeres transgénero con ITS recurrentes en el último año</a:t>
          </a:r>
          <a:endParaRPr lang="en-US"/>
        </a:p>
      </dgm:t>
    </dgm:pt>
    <dgm:pt modelId="{1290B1A9-C55B-441B-879B-D88EC282301F}" type="parTrans" cxnId="{23D8340E-3B04-4AB6-95DF-BCB2522A84AA}">
      <dgm:prSet/>
      <dgm:spPr/>
      <dgm:t>
        <a:bodyPr/>
        <a:lstStyle/>
        <a:p>
          <a:endParaRPr lang="en-US"/>
        </a:p>
      </dgm:t>
    </dgm:pt>
    <dgm:pt modelId="{588391C1-9DEE-4023-AFAA-A3926C0E34B3}" type="sibTrans" cxnId="{23D8340E-3B04-4AB6-95DF-BCB2522A84AA}">
      <dgm:prSet/>
      <dgm:spPr/>
      <dgm:t>
        <a:bodyPr/>
        <a:lstStyle/>
        <a:p>
          <a:endParaRPr lang="en-US"/>
        </a:p>
      </dgm:t>
    </dgm:pt>
    <dgm:pt modelId="{6358A390-AA0E-4DBB-9457-EB61AC883092}">
      <dgm:prSet/>
      <dgm:spPr/>
      <dgm:t>
        <a:bodyPr/>
        <a:lstStyle/>
        <a:p>
          <a:r>
            <a:rPr lang="es-ES_tradnl" b="1"/>
            <a:t>No sustituye otras medidas preventivas (uso de preservativo, cribados, PrEP VIH)</a:t>
          </a:r>
          <a:endParaRPr lang="en-US"/>
        </a:p>
      </dgm:t>
    </dgm:pt>
    <dgm:pt modelId="{D2AC0F13-7AE9-40D8-9317-21DA7798A43F}" type="parTrans" cxnId="{F3D1F7B3-1570-447E-BAAE-9AB148FE4717}">
      <dgm:prSet/>
      <dgm:spPr/>
      <dgm:t>
        <a:bodyPr/>
        <a:lstStyle/>
        <a:p>
          <a:endParaRPr lang="en-US"/>
        </a:p>
      </dgm:t>
    </dgm:pt>
    <dgm:pt modelId="{6AECE419-86DF-4257-AC75-EF1891C003BD}" type="sibTrans" cxnId="{F3D1F7B3-1570-447E-BAAE-9AB148FE4717}">
      <dgm:prSet/>
      <dgm:spPr/>
      <dgm:t>
        <a:bodyPr/>
        <a:lstStyle/>
        <a:p>
          <a:endParaRPr lang="en-US"/>
        </a:p>
      </dgm:t>
    </dgm:pt>
    <dgm:pt modelId="{88957A5F-A0E6-4EAB-9F8C-AF11BBB40D12}">
      <dgm:prSet/>
      <dgm:spPr/>
      <dgm:t>
        <a:bodyPr/>
        <a:lstStyle/>
        <a:p>
          <a:r>
            <a:rPr lang="es-ES_tradnl" b="1"/>
            <a:t>No recomendada en mujeres cisgénero ni hombres transexuales</a:t>
          </a:r>
          <a:endParaRPr lang="en-US"/>
        </a:p>
      </dgm:t>
    </dgm:pt>
    <dgm:pt modelId="{B96927E3-46E1-4679-B895-1BFD0A787B48}" type="parTrans" cxnId="{0F59F896-79A8-4CA2-AD71-C694CC969656}">
      <dgm:prSet/>
      <dgm:spPr/>
      <dgm:t>
        <a:bodyPr/>
        <a:lstStyle/>
        <a:p>
          <a:endParaRPr lang="en-US"/>
        </a:p>
      </dgm:t>
    </dgm:pt>
    <dgm:pt modelId="{023D5610-D311-4644-8ED7-EA63277631A6}" type="sibTrans" cxnId="{0F59F896-79A8-4CA2-AD71-C694CC969656}">
      <dgm:prSet/>
      <dgm:spPr/>
      <dgm:t>
        <a:bodyPr/>
        <a:lstStyle/>
        <a:p>
          <a:endParaRPr lang="en-US"/>
        </a:p>
      </dgm:t>
    </dgm:pt>
    <dgm:pt modelId="{E501570A-93A6-4039-A075-12D6C127F869}" type="pres">
      <dgm:prSet presAssocID="{C1C5609E-BD47-42E5-9F19-1095F8F0D691}" presName="linear" presStyleCnt="0">
        <dgm:presLayoutVars>
          <dgm:animLvl val="lvl"/>
          <dgm:resizeHandles val="exact"/>
        </dgm:presLayoutVars>
      </dgm:prSet>
      <dgm:spPr/>
    </dgm:pt>
    <dgm:pt modelId="{687927B3-E47A-4930-82C9-1C5229511E72}" type="pres">
      <dgm:prSet presAssocID="{494E179C-3BC8-4257-80DD-7A61536DDBF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AA38772-8E41-4613-8344-1D9329588D82}" type="pres">
      <dgm:prSet presAssocID="{588391C1-9DEE-4023-AFAA-A3926C0E34B3}" presName="spacer" presStyleCnt="0"/>
      <dgm:spPr/>
    </dgm:pt>
    <dgm:pt modelId="{12783123-C290-4B64-9224-1CFEF63C2620}" type="pres">
      <dgm:prSet presAssocID="{6358A390-AA0E-4DBB-9457-EB61AC88309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5501C00-E126-4BA7-8C9A-B8BA02A27884}" type="pres">
      <dgm:prSet presAssocID="{6AECE419-86DF-4257-AC75-EF1891C003BD}" presName="spacer" presStyleCnt="0"/>
      <dgm:spPr/>
    </dgm:pt>
    <dgm:pt modelId="{E893C91D-D33C-440A-B65B-E3CDB2E8B59F}" type="pres">
      <dgm:prSet presAssocID="{88957A5F-A0E6-4EAB-9F8C-AF11BBB40D12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3D8340E-3B04-4AB6-95DF-BCB2522A84AA}" srcId="{C1C5609E-BD47-42E5-9F19-1095F8F0D691}" destId="{494E179C-3BC8-4257-80DD-7A61536DDBFD}" srcOrd="0" destOrd="0" parTransId="{1290B1A9-C55B-441B-879B-D88EC282301F}" sibTransId="{588391C1-9DEE-4023-AFAA-A3926C0E34B3}"/>
    <dgm:cxn modelId="{CFD6A232-2FD7-44A4-9086-D784BE1E3795}" type="presOf" srcId="{88957A5F-A0E6-4EAB-9F8C-AF11BBB40D12}" destId="{E893C91D-D33C-440A-B65B-E3CDB2E8B59F}" srcOrd="0" destOrd="0" presId="urn:microsoft.com/office/officeart/2005/8/layout/vList2"/>
    <dgm:cxn modelId="{D533FF4A-EAE0-409C-8F9C-CF9EC93150A9}" type="presOf" srcId="{C1C5609E-BD47-42E5-9F19-1095F8F0D691}" destId="{E501570A-93A6-4039-A075-12D6C127F869}" srcOrd="0" destOrd="0" presId="urn:microsoft.com/office/officeart/2005/8/layout/vList2"/>
    <dgm:cxn modelId="{0F59F896-79A8-4CA2-AD71-C694CC969656}" srcId="{C1C5609E-BD47-42E5-9F19-1095F8F0D691}" destId="{88957A5F-A0E6-4EAB-9F8C-AF11BBB40D12}" srcOrd="2" destOrd="0" parTransId="{B96927E3-46E1-4679-B895-1BFD0A787B48}" sibTransId="{023D5610-D311-4644-8ED7-EA63277631A6}"/>
    <dgm:cxn modelId="{F3D1F7B3-1570-447E-BAAE-9AB148FE4717}" srcId="{C1C5609E-BD47-42E5-9F19-1095F8F0D691}" destId="{6358A390-AA0E-4DBB-9457-EB61AC883092}" srcOrd="1" destOrd="0" parTransId="{D2AC0F13-7AE9-40D8-9317-21DA7798A43F}" sibTransId="{6AECE419-86DF-4257-AC75-EF1891C003BD}"/>
    <dgm:cxn modelId="{D5B6FDC0-BE84-45F5-B97E-D5F00ABC6741}" type="presOf" srcId="{494E179C-3BC8-4257-80DD-7A61536DDBFD}" destId="{687927B3-E47A-4930-82C9-1C5229511E72}" srcOrd="0" destOrd="0" presId="urn:microsoft.com/office/officeart/2005/8/layout/vList2"/>
    <dgm:cxn modelId="{B2BF42DB-163C-40EB-90AE-56D27218EACD}" type="presOf" srcId="{6358A390-AA0E-4DBB-9457-EB61AC883092}" destId="{12783123-C290-4B64-9224-1CFEF63C2620}" srcOrd="0" destOrd="0" presId="urn:microsoft.com/office/officeart/2005/8/layout/vList2"/>
    <dgm:cxn modelId="{774DF494-6A45-4732-8D7C-F8A862C5BBF5}" type="presParOf" srcId="{E501570A-93A6-4039-A075-12D6C127F869}" destId="{687927B3-E47A-4930-82C9-1C5229511E72}" srcOrd="0" destOrd="0" presId="urn:microsoft.com/office/officeart/2005/8/layout/vList2"/>
    <dgm:cxn modelId="{AF90ACE8-E3AD-4F6C-995D-8BF4D96A1AD0}" type="presParOf" srcId="{E501570A-93A6-4039-A075-12D6C127F869}" destId="{9AA38772-8E41-4613-8344-1D9329588D82}" srcOrd="1" destOrd="0" presId="urn:microsoft.com/office/officeart/2005/8/layout/vList2"/>
    <dgm:cxn modelId="{AABDDEF6-D287-4FED-A751-C0F65044E858}" type="presParOf" srcId="{E501570A-93A6-4039-A075-12D6C127F869}" destId="{12783123-C290-4B64-9224-1CFEF63C2620}" srcOrd="2" destOrd="0" presId="urn:microsoft.com/office/officeart/2005/8/layout/vList2"/>
    <dgm:cxn modelId="{2D46DB2C-FAB5-4387-A482-2C364F1F6273}" type="presParOf" srcId="{E501570A-93A6-4039-A075-12D6C127F869}" destId="{75501C00-E126-4BA7-8C9A-B8BA02A27884}" srcOrd="3" destOrd="0" presId="urn:microsoft.com/office/officeart/2005/8/layout/vList2"/>
    <dgm:cxn modelId="{1D58DEE6-84E3-4556-9720-AFA05EB4D247}" type="presParOf" srcId="{E501570A-93A6-4039-A075-12D6C127F869}" destId="{E893C91D-D33C-440A-B65B-E3CDB2E8B59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E698DE-CE3A-464C-8F11-814D26E7070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9ACE9F4-2E8D-4D2C-8279-A3CF909C67F2}">
      <dgm:prSet phldrT="[Texto]" phldr="0"/>
      <dgm:spPr/>
      <dgm:t>
        <a:bodyPr/>
        <a:lstStyle/>
        <a:p>
          <a:r>
            <a:rPr lang="es-ES" dirty="0"/>
            <a:t>Objetivo principal</a:t>
          </a:r>
        </a:p>
      </dgm:t>
    </dgm:pt>
    <dgm:pt modelId="{5DFB6AF1-F35B-4949-8F21-A0690386D616}" type="parTrans" cxnId="{5FAF9E0D-D22C-43DF-B31F-D7FF6F21249E}">
      <dgm:prSet/>
      <dgm:spPr/>
      <dgm:t>
        <a:bodyPr/>
        <a:lstStyle/>
        <a:p>
          <a:endParaRPr lang="es-ES"/>
        </a:p>
      </dgm:t>
    </dgm:pt>
    <dgm:pt modelId="{459E38AA-61D7-45F1-A754-8BD886C877C9}" type="sibTrans" cxnId="{5FAF9E0D-D22C-43DF-B31F-D7FF6F21249E}">
      <dgm:prSet/>
      <dgm:spPr/>
      <dgm:t>
        <a:bodyPr/>
        <a:lstStyle/>
        <a:p>
          <a:endParaRPr lang="es-ES"/>
        </a:p>
      </dgm:t>
    </dgm:pt>
    <dgm:pt modelId="{BD6B8B46-173A-4949-B78F-0661298E9D5E}">
      <dgm:prSet phldrT="[Texto]"/>
      <dgm:spPr/>
      <dgm:t>
        <a:bodyPr/>
        <a:lstStyle/>
        <a:p>
          <a:endParaRPr lang="es-ES" dirty="0"/>
        </a:p>
      </dgm:t>
    </dgm:pt>
    <dgm:pt modelId="{A11E15E8-235E-4E01-A11A-F8EB4E23C134}" type="parTrans" cxnId="{66188022-321D-4C77-A6EF-DE15DC585A11}">
      <dgm:prSet/>
      <dgm:spPr/>
      <dgm:t>
        <a:bodyPr/>
        <a:lstStyle/>
        <a:p>
          <a:endParaRPr lang="es-ES"/>
        </a:p>
      </dgm:t>
    </dgm:pt>
    <dgm:pt modelId="{0194F012-4793-492A-BB05-99C7C01E337C}" type="sibTrans" cxnId="{66188022-321D-4C77-A6EF-DE15DC585A11}">
      <dgm:prSet/>
      <dgm:spPr/>
      <dgm:t>
        <a:bodyPr/>
        <a:lstStyle/>
        <a:p>
          <a:endParaRPr lang="es-ES"/>
        </a:p>
      </dgm:t>
    </dgm:pt>
    <dgm:pt modelId="{00796824-C1DF-4371-BA9D-A5B208D54BD4}">
      <dgm:prSet phldrT="[Texto]"/>
      <dgm:spPr/>
      <dgm:t>
        <a:bodyPr/>
        <a:lstStyle/>
        <a:p>
          <a:r>
            <a:rPr lang="es-ES" dirty="0"/>
            <a:t>Registro de una cohorte nacional prospectiva multicéntrica de PVVIH con sexo varón al nacimiento o mujeres transgénero que utilizan doxiciclina en profilaxis </a:t>
          </a:r>
          <a:r>
            <a:rPr lang="es-ES" dirty="0" err="1"/>
            <a:t>post-exposición</a:t>
          </a:r>
          <a:r>
            <a:rPr lang="es-ES" dirty="0"/>
            <a:t>.</a:t>
          </a:r>
        </a:p>
      </dgm:t>
    </dgm:pt>
    <dgm:pt modelId="{A2DCA6F3-9EE2-4594-9B9B-3666A6750C53}" type="parTrans" cxnId="{D6BF5395-ECAE-4617-B20B-0935ECC590DC}">
      <dgm:prSet/>
      <dgm:spPr/>
      <dgm:t>
        <a:bodyPr/>
        <a:lstStyle/>
        <a:p>
          <a:endParaRPr lang="es-ES"/>
        </a:p>
      </dgm:t>
    </dgm:pt>
    <dgm:pt modelId="{8581B641-AD8F-4066-A077-9707A99DD7A6}" type="sibTrans" cxnId="{D6BF5395-ECAE-4617-B20B-0935ECC590DC}">
      <dgm:prSet/>
      <dgm:spPr/>
      <dgm:t>
        <a:bodyPr/>
        <a:lstStyle/>
        <a:p>
          <a:endParaRPr lang="es-ES"/>
        </a:p>
      </dgm:t>
    </dgm:pt>
    <dgm:pt modelId="{9D4D6609-01A6-438E-9D6C-44449031268F}">
      <dgm:prSet phldrT="[Texto]"/>
      <dgm:spPr/>
      <dgm:t>
        <a:bodyPr/>
        <a:lstStyle/>
        <a:p>
          <a:r>
            <a:rPr lang="es-ES" dirty="0"/>
            <a:t>Analizar las características epidemiológicas y clínicas de las personas que entran en esta cohorte</a:t>
          </a:r>
        </a:p>
      </dgm:t>
    </dgm:pt>
    <dgm:pt modelId="{3BD02E70-349A-4D95-843E-6366BD299984}" type="parTrans" cxnId="{98CF9CBB-A856-4269-B12C-F4E785D83706}">
      <dgm:prSet/>
      <dgm:spPr/>
      <dgm:t>
        <a:bodyPr/>
        <a:lstStyle/>
        <a:p>
          <a:endParaRPr lang="es-ES"/>
        </a:p>
      </dgm:t>
    </dgm:pt>
    <dgm:pt modelId="{A4CB076D-5C2C-46CE-A41D-53231D3219CC}" type="sibTrans" cxnId="{98CF9CBB-A856-4269-B12C-F4E785D83706}">
      <dgm:prSet/>
      <dgm:spPr/>
      <dgm:t>
        <a:bodyPr/>
        <a:lstStyle/>
        <a:p>
          <a:endParaRPr lang="es-ES"/>
        </a:p>
      </dgm:t>
    </dgm:pt>
    <dgm:pt modelId="{8BCA41FD-7538-4D1C-AED0-3C706338EE90}">
      <dgm:prSet/>
      <dgm:spPr/>
      <dgm:t>
        <a:bodyPr/>
        <a:lstStyle/>
        <a:p>
          <a:r>
            <a:rPr lang="es-ES" dirty="0"/>
            <a:t>Calcular la incidencia de ITS en esta cohorte a lo largo del tiempo</a:t>
          </a:r>
        </a:p>
      </dgm:t>
    </dgm:pt>
    <dgm:pt modelId="{1E5188B9-8E39-4E19-998B-3F2073C0121B}" type="parTrans" cxnId="{AE4A3302-1AFE-48FF-AFAC-39A03303A3EE}">
      <dgm:prSet/>
      <dgm:spPr/>
      <dgm:t>
        <a:bodyPr/>
        <a:lstStyle/>
        <a:p>
          <a:endParaRPr lang="es-ES"/>
        </a:p>
      </dgm:t>
    </dgm:pt>
    <dgm:pt modelId="{FF09FB2D-5F5C-42D3-A290-F04A6CFD16B5}" type="sibTrans" cxnId="{AE4A3302-1AFE-48FF-AFAC-39A03303A3EE}">
      <dgm:prSet/>
      <dgm:spPr/>
      <dgm:t>
        <a:bodyPr/>
        <a:lstStyle/>
        <a:p>
          <a:endParaRPr lang="es-ES"/>
        </a:p>
      </dgm:t>
    </dgm:pt>
    <dgm:pt modelId="{5819E7F9-C2E0-4E8A-9A67-1B8F3C492B12}">
      <dgm:prSet phldrT="[Texto]"/>
      <dgm:spPr/>
      <dgm:t>
        <a:bodyPr/>
        <a:lstStyle/>
        <a:p>
          <a:endParaRPr lang="es-ES" dirty="0"/>
        </a:p>
      </dgm:t>
    </dgm:pt>
    <dgm:pt modelId="{EED76E81-28E0-4EFB-AA5F-7490D75544C7}" type="parTrans" cxnId="{83B6FC40-5883-41EE-B974-6E6894FF8C78}">
      <dgm:prSet/>
      <dgm:spPr/>
      <dgm:t>
        <a:bodyPr/>
        <a:lstStyle/>
        <a:p>
          <a:endParaRPr lang="es-ES"/>
        </a:p>
      </dgm:t>
    </dgm:pt>
    <dgm:pt modelId="{9F641CB8-82D9-4692-B4D3-4D738E0DCFB0}" type="sibTrans" cxnId="{83B6FC40-5883-41EE-B974-6E6894FF8C78}">
      <dgm:prSet/>
      <dgm:spPr/>
      <dgm:t>
        <a:bodyPr/>
        <a:lstStyle/>
        <a:p>
          <a:endParaRPr lang="es-ES"/>
        </a:p>
      </dgm:t>
    </dgm:pt>
    <dgm:pt modelId="{E5F9CF07-0D14-4A01-B9FB-433E6FFAE560}" type="pres">
      <dgm:prSet presAssocID="{AAE698DE-CE3A-464C-8F11-814D26E70707}" presName="linear" presStyleCnt="0">
        <dgm:presLayoutVars>
          <dgm:animLvl val="lvl"/>
          <dgm:resizeHandles val="exact"/>
        </dgm:presLayoutVars>
      </dgm:prSet>
      <dgm:spPr/>
    </dgm:pt>
    <dgm:pt modelId="{EE4D1331-B7F1-4293-A2BF-26FEF545C5E4}" type="pres">
      <dgm:prSet presAssocID="{49ACE9F4-2E8D-4D2C-8279-A3CF909C67F2}" presName="parentText" presStyleLbl="node1" presStyleIdx="0" presStyleCnt="1" custLinFactNeighborY="9134">
        <dgm:presLayoutVars>
          <dgm:chMax val="0"/>
          <dgm:bulletEnabled val="1"/>
        </dgm:presLayoutVars>
      </dgm:prSet>
      <dgm:spPr/>
    </dgm:pt>
    <dgm:pt modelId="{58AA0C20-A975-42EE-B69F-E9C152A0588A}" type="pres">
      <dgm:prSet presAssocID="{49ACE9F4-2E8D-4D2C-8279-A3CF909C67F2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AE4A3302-1AFE-48FF-AFAC-39A03303A3EE}" srcId="{49ACE9F4-2E8D-4D2C-8279-A3CF909C67F2}" destId="{8BCA41FD-7538-4D1C-AED0-3C706338EE90}" srcOrd="4" destOrd="0" parTransId="{1E5188B9-8E39-4E19-998B-3F2073C0121B}" sibTransId="{FF09FB2D-5F5C-42D3-A290-F04A6CFD16B5}"/>
    <dgm:cxn modelId="{5FAF9E0D-D22C-43DF-B31F-D7FF6F21249E}" srcId="{AAE698DE-CE3A-464C-8F11-814D26E70707}" destId="{49ACE9F4-2E8D-4D2C-8279-A3CF909C67F2}" srcOrd="0" destOrd="0" parTransId="{5DFB6AF1-F35B-4949-8F21-A0690386D616}" sibTransId="{459E38AA-61D7-45F1-A754-8BD886C877C9}"/>
    <dgm:cxn modelId="{30D7D810-5307-41BB-BB8B-7080B1C858B0}" type="presOf" srcId="{9D4D6609-01A6-438E-9D6C-44449031268F}" destId="{58AA0C20-A975-42EE-B69F-E9C152A0588A}" srcOrd="0" destOrd="3" presId="urn:microsoft.com/office/officeart/2005/8/layout/vList2"/>
    <dgm:cxn modelId="{66188022-321D-4C77-A6EF-DE15DC585A11}" srcId="{49ACE9F4-2E8D-4D2C-8279-A3CF909C67F2}" destId="{BD6B8B46-173A-4949-B78F-0661298E9D5E}" srcOrd="0" destOrd="0" parTransId="{A11E15E8-235E-4E01-A11A-F8EB4E23C134}" sibTransId="{0194F012-4793-492A-BB05-99C7C01E337C}"/>
    <dgm:cxn modelId="{6AA1372F-DBDA-48AA-95B8-1F88B65B0DD4}" type="presOf" srcId="{49ACE9F4-2E8D-4D2C-8279-A3CF909C67F2}" destId="{EE4D1331-B7F1-4293-A2BF-26FEF545C5E4}" srcOrd="0" destOrd="0" presId="urn:microsoft.com/office/officeart/2005/8/layout/vList2"/>
    <dgm:cxn modelId="{2F093039-F287-400B-B993-1C66BB832FBC}" type="presOf" srcId="{AAE698DE-CE3A-464C-8F11-814D26E70707}" destId="{E5F9CF07-0D14-4A01-B9FB-433E6FFAE560}" srcOrd="0" destOrd="0" presId="urn:microsoft.com/office/officeart/2005/8/layout/vList2"/>
    <dgm:cxn modelId="{7EF4543F-6909-49E1-8123-67AFF7735782}" type="presOf" srcId="{00796824-C1DF-4371-BA9D-A5B208D54BD4}" destId="{58AA0C20-A975-42EE-B69F-E9C152A0588A}" srcOrd="0" destOrd="1" presId="urn:microsoft.com/office/officeart/2005/8/layout/vList2"/>
    <dgm:cxn modelId="{83B6FC40-5883-41EE-B974-6E6894FF8C78}" srcId="{49ACE9F4-2E8D-4D2C-8279-A3CF909C67F2}" destId="{5819E7F9-C2E0-4E8A-9A67-1B8F3C492B12}" srcOrd="2" destOrd="0" parTransId="{EED76E81-28E0-4EFB-AA5F-7490D75544C7}" sibTransId="{9F641CB8-82D9-4692-B4D3-4D738E0DCFB0}"/>
    <dgm:cxn modelId="{3B060155-92F3-4D58-94FA-3FB93A195BEF}" type="presOf" srcId="{8BCA41FD-7538-4D1C-AED0-3C706338EE90}" destId="{58AA0C20-A975-42EE-B69F-E9C152A0588A}" srcOrd="0" destOrd="4" presId="urn:microsoft.com/office/officeart/2005/8/layout/vList2"/>
    <dgm:cxn modelId="{2BD34386-3909-49CD-B414-45888DB82A02}" type="presOf" srcId="{BD6B8B46-173A-4949-B78F-0661298E9D5E}" destId="{58AA0C20-A975-42EE-B69F-E9C152A0588A}" srcOrd="0" destOrd="0" presId="urn:microsoft.com/office/officeart/2005/8/layout/vList2"/>
    <dgm:cxn modelId="{D6BF5395-ECAE-4617-B20B-0935ECC590DC}" srcId="{49ACE9F4-2E8D-4D2C-8279-A3CF909C67F2}" destId="{00796824-C1DF-4371-BA9D-A5B208D54BD4}" srcOrd="1" destOrd="0" parTransId="{A2DCA6F3-9EE2-4594-9B9B-3666A6750C53}" sibTransId="{8581B641-AD8F-4066-A077-9707A99DD7A6}"/>
    <dgm:cxn modelId="{7BE528AA-C8EC-4B59-9079-A191906A6680}" type="presOf" srcId="{5819E7F9-C2E0-4E8A-9A67-1B8F3C492B12}" destId="{58AA0C20-A975-42EE-B69F-E9C152A0588A}" srcOrd="0" destOrd="2" presId="urn:microsoft.com/office/officeart/2005/8/layout/vList2"/>
    <dgm:cxn modelId="{98CF9CBB-A856-4269-B12C-F4E785D83706}" srcId="{49ACE9F4-2E8D-4D2C-8279-A3CF909C67F2}" destId="{9D4D6609-01A6-438E-9D6C-44449031268F}" srcOrd="3" destOrd="0" parTransId="{3BD02E70-349A-4D95-843E-6366BD299984}" sibTransId="{A4CB076D-5C2C-46CE-A41D-53231D3219CC}"/>
    <dgm:cxn modelId="{F47FEE3C-9A93-44A3-A433-0048351D4B99}" type="presParOf" srcId="{E5F9CF07-0D14-4A01-B9FB-433E6FFAE560}" destId="{EE4D1331-B7F1-4293-A2BF-26FEF545C5E4}" srcOrd="0" destOrd="0" presId="urn:microsoft.com/office/officeart/2005/8/layout/vList2"/>
    <dgm:cxn modelId="{2F37B5FD-2C99-448A-93CB-F6CA7C2ABF61}" type="presParOf" srcId="{E5F9CF07-0D14-4A01-B9FB-433E6FFAE560}" destId="{58AA0C20-A975-42EE-B69F-E9C152A0588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AE698DE-CE3A-464C-8F11-814D26E7070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9ACE9F4-2E8D-4D2C-8279-A3CF909C67F2}">
      <dgm:prSet phldrT="[Texto]" phldr="0"/>
      <dgm:spPr/>
      <dgm:t>
        <a:bodyPr/>
        <a:lstStyle/>
        <a:p>
          <a:r>
            <a:rPr lang="es-ES" dirty="0"/>
            <a:t>Objetivos secundarios</a:t>
          </a:r>
        </a:p>
      </dgm:t>
    </dgm:pt>
    <dgm:pt modelId="{5DFB6AF1-F35B-4949-8F21-A0690386D616}" type="parTrans" cxnId="{5FAF9E0D-D22C-43DF-B31F-D7FF6F21249E}">
      <dgm:prSet/>
      <dgm:spPr/>
      <dgm:t>
        <a:bodyPr/>
        <a:lstStyle/>
        <a:p>
          <a:endParaRPr lang="es-ES"/>
        </a:p>
      </dgm:t>
    </dgm:pt>
    <dgm:pt modelId="{459E38AA-61D7-45F1-A754-8BD886C877C9}" type="sibTrans" cxnId="{5FAF9E0D-D22C-43DF-B31F-D7FF6F21249E}">
      <dgm:prSet/>
      <dgm:spPr/>
      <dgm:t>
        <a:bodyPr/>
        <a:lstStyle/>
        <a:p>
          <a:endParaRPr lang="es-ES"/>
        </a:p>
      </dgm:t>
    </dgm:pt>
    <dgm:pt modelId="{BD6B8B46-173A-4949-B78F-0661298E9D5E}">
      <dgm:prSet phldrT="[Texto]"/>
      <dgm:spPr/>
      <dgm:t>
        <a:bodyPr/>
        <a:lstStyle/>
        <a:p>
          <a:endParaRPr lang="es-ES" dirty="0"/>
        </a:p>
      </dgm:t>
    </dgm:pt>
    <dgm:pt modelId="{A11E15E8-235E-4E01-A11A-F8EB4E23C134}" type="parTrans" cxnId="{66188022-321D-4C77-A6EF-DE15DC585A11}">
      <dgm:prSet/>
      <dgm:spPr/>
      <dgm:t>
        <a:bodyPr/>
        <a:lstStyle/>
        <a:p>
          <a:endParaRPr lang="es-ES"/>
        </a:p>
      </dgm:t>
    </dgm:pt>
    <dgm:pt modelId="{0194F012-4793-492A-BB05-99C7C01E337C}" type="sibTrans" cxnId="{66188022-321D-4C77-A6EF-DE15DC585A11}">
      <dgm:prSet/>
      <dgm:spPr/>
      <dgm:t>
        <a:bodyPr/>
        <a:lstStyle/>
        <a:p>
          <a:endParaRPr lang="es-ES"/>
        </a:p>
      </dgm:t>
    </dgm:pt>
    <dgm:pt modelId="{ACC6F321-B2E6-402D-BCFE-3ECE2FDB3C6D}">
      <dgm:prSet phldrT="[Texto]"/>
      <dgm:spPr/>
      <dgm:t>
        <a:bodyPr/>
        <a:lstStyle/>
        <a:p>
          <a:r>
            <a:rPr lang="es-ES" dirty="0"/>
            <a:t>Describir el perfil de las distintas ITS en esta cohorte</a:t>
          </a:r>
        </a:p>
      </dgm:t>
    </dgm:pt>
    <dgm:pt modelId="{81558837-251C-4819-A04C-24DE5E93E290}" type="parTrans" cxnId="{F20759AD-B1DD-47E1-B17A-B670A2628E25}">
      <dgm:prSet/>
      <dgm:spPr/>
      <dgm:t>
        <a:bodyPr/>
        <a:lstStyle/>
        <a:p>
          <a:endParaRPr lang="es-ES"/>
        </a:p>
      </dgm:t>
    </dgm:pt>
    <dgm:pt modelId="{9DD94E52-88BE-43D9-B51F-33416DFD120A}" type="sibTrans" cxnId="{F20759AD-B1DD-47E1-B17A-B670A2628E25}">
      <dgm:prSet/>
      <dgm:spPr/>
      <dgm:t>
        <a:bodyPr/>
        <a:lstStyle/>
        <a:p>
          <a:endParaRPr lang="es-ES"/>
        </a:p>
      </dgm:t>
    </dgm:pt>
    <dgm:pt modelId="{064D7873-C693-436A-B298-51A577B7C7F4}">
      <dgm:prSet phldrT="[Texto]"/>
      <dgm:spPr/>
      <dgm:t>
        <a:bodyPr/>
        <a:lstStyle/>
        <a:p>
          <a:r>
            <a:rPr lang="es-ES" dirty="0"/>
            <a:t>Analizar las discontinuaciones y motivo de estas</a:t>
          </a:r>
        </a:p>
      </dgm:t>
    </dgm:pt>
    <dgm:pt modelId="{19CEEF6F-43AC-4DDD-BD08-89194A3810F6}" type="parTrans" cxnId="{F4863D8C-D46C-4DFB-83C3-8FCC307FFEDB}">
      <dgm:prSet/>
      <dgm:spPr/>
      <dgm:t>
        <a:bodyPr/>
        <a:lstStyle/>
        <a:p>
          <a:endParaRPr lang="es-ES"/>
        </a:p>
      </dgm:t>
    </dgm:pt>
    <dgm:pt modelId="{AB7125CE-1E44-46F3-89D2-4101D1A93A9B}" type="sibTrans" cxnId="{F4863D8C-D46C-4DFB-83C3-8FCC307FFEDB}">
      <dgm:prSet/>
      <dgm:spPr/>
      <dgm:t>
        <a:bodyPr/>
        <a:lstStyle/>
        <a:p>
          <a:endParaRPr lang="es-ES"/>
        </a:p>
      </dgm:t>
    </dgm:pt>
    <dgm:pt modelId="{C1B96AF6-F987-4B93-B474-27B1270C6E53}">
      <dgm:prSet phldrT="[Texto]"/>
      <dgm:spPr/>
      <dgm:t>
        <a:bodyPr/>
        <a:lstStyle/>
        <a:p>
          <a:r>
            <a:rPr lang="es-ES"/>
            <a:t>Evaluar la adherencia a doxiciclina</a:t>
          </a:r>
          <a:endParaRPr lang="es-ES" dirty="0"/>
        </a:p>
      </dgm:t>
    </dgm:pt>
    <dgm:pt modelId="{DCE10801-1160-4A83-AE4C-E7677FA6F293}" type="parTrans" cxnId="{ACB82B2F-2DBD-47F2-B59A-29234A3DD84D}">
      <dgm:prSet/>
      <dgm:spPr/>
      <dgm:t>
        <a:bodyPr/>
        <a:lstStyle/>
        <a:p>
          <a:endParaRPr lang="es-ES"/>
        </a:p>
      </dgm:t>
    </dgm:pt>
    <dgm:pt modelId="{C75DC08B-A5BF-495F-99D0-AE3F6F02F7F3}" type="sibTrans" cxnId="{ACB82B2F-2DBD-47F2-B59A-29234A3DD84D}">
      <dgm:prSet/>
      <dgm:spPr/>
      <dgm:t>
        <a:bodyPr/>
        <a:lstStyle/>
        <a:p>
          <a:endParaRPr lang="es-ES"/>
        </a:p>
      </dgm:t>
    </dgm:pt>
    <dgm:pt modelId="{1442715F-94EB-48D1-9CE1-4EBCCA4F77A4}">
      <dgm:prSet phldrT="[Texto]"/>
      <dgm:spPr/>
      <dgm:t>
        <a:bodyPr/>
        <a:lstStyle/>
        <a:p>
          <a:r>
            <a:rPr lang="es-ES"/>
            <a:t>Analizar el impacto de la doxy-PEP en la aparición de resistencias a antimicrobianos en NG</a:t>
          </a:r>
          <a:endParaRPr lang="es-ES" dirty="0"/>
        </a:p>
      </dgm:t>
    </dgm:pt>
    <dgm:pt modelId="{9EB1A3EE-BA5A-4D06-AF6F-FD4A9D76A7A3}" type="parTrans" cxnId="{9524E8E6-3B4B-43FE-8B71-807CB2A1652E}">
      <dgm:prSet/>
      <dgm:spPr/>
      <dgm:t>
        <a:bodyPr/>
        <a:lstStyle/>
        <a:p>
          <a:endParaRPr lang="es-ES"/>
        </a:p>
      </dgm:t>
    </dgm:pt>
    <dgm:pt modelId="{AA939ECA-5083-4893-8B28-E409C22455B4}" type="sibTrans" cxnId="{9524E8E6-3B4B-43FE-8B71-807CB2A1652E}">
      <dgm:prSet/>
      <dgm:spPr/>
      <dgm:t>
        <a:bodyPr/>
        <a:lstStyle/>
        <a:p>
          <a:endParaRPr lang="es-ES"/>
        </a:p>
      </dgm:t>
    </dgm:pt>
    <dgm:pt modelId="{B831450C-4669-47F8-AA14-A8997142E5B4}">
      <dgm:prSet phldrT="[Texto]"/>
      <dgm:spPr/>
      <dgm:t>
        <a:bodyPr/>
        <a:lstStyle/>
        <a:p>
          <a:r>
            <a:rPr lang="es-ES" dirty="0"/>
            <a:t>Evaluar el impacto de la </a:t>
          </a:r>
          <a:r>
            <a:rPr lang="es-ES" dirty="0" err="1"/>
            <a:t>doxy</a:t>
          </a:r>
          <a:r>
            <a:rPr lang="es-ES" dirty="0"/>
            <a:t>-PEP en la emergencia de bacterias multirresistentes: </a:t>
          </a:r>
          <a:r>
            <a:rPr lang="es-ES" i="1" dirty="0"/>
            <a:t>E. </a:t>
          </a:r>
          <a:r>
            <a:rPr lang="es-ES" i="1" dirty="0" err="1"/>
            <a:t>coli</a:t>
          </a:r>
          <a:r>
            <a:rPr lang="es-ES" dirty="0"/>
            <a:t> productor de betalactamasa de espectro extendido (</a:t>
          </a:r>
          <a:r>
            <a:rPr lang="es-ES" i="1" u="none" dirty="0"/>
            <a:t>E. </a:t>
          </a:r>
          <a:r>
            <a:rPr lang="es-ES" i="1" u="none" dirty="0" err="1"/>
            <a:t>coli</a:t>
          </a:r>
          <a:r>
            <a:rPr lang="es-ES" i="1" u="none" dirty="0"/>
            <a:t> </a:t>
          </a:r>
          <a:r>
            <a:rPr lang="es-ES" dirty="0"/>
            <a:t>BLEE) en mucosa rectal y </a:t>
          </a:r>
          <a:r>
            <a:rPr lang="es-ES" i="1" dirty="0"/>
            <a:t>S. </a:t>
          </a:r>
          <a:r>
            <a:rPr lang="es-ES" i="1" dirty="0" err="1"/>
            <a:t>aureus</a:t>
          </a:r>
          <a:r>
            <a:rPr lang="es-ES" i="1" dirty="0"/>
            <a:t> </a:t>
          </a:r>
          <a:r>
            <a:rPr lang="es-ES" dirty="0"/>
            <a:t>resistente a </a:t>
          </a:r>
          <a:r>
            <a:rPr lang="es-ES" dirty="0" err="1"/>
            <a:t>meticilina</a:t>
          </a:r>
          <a:r>
            <a:rPr lang="es-ES" dirty="0"/>
            <a:t> (SARM) en mucosa nasal.</a:t>
          </a:r>
        </a:p>
      </dgm:t>
    </dgm:pt>
    <dgm:pt modelId="{DC44FE01-D79D-49BC-B3FB-A6AFA94C65AA}" type="parTrans" cxnId="{1595638A-ABB3-49DF-B362-AF54DD4DE7D4}">
      <dgm:prSet/>
      <dgm:spPr/>
      <dgm:t>
        <a:bodyPr/>
        <a:lstStyle/>
        <a:p>
          <a:endParaRPr lang="es-ES"/>
        </a:p>
      </dgm:t>
    </dgm:pt>
    <dgm:pt modelId="{8C6C31A4-C05A-4F0E-848A-48A92414638C}" type="sibTrans" cxnId="{1595638A-ABB3-49DF-B362-AF54DD4DE7D4}">
      <dgm:prSet/>
      <dgm:spPr/>
      <dgm:t>
        <a:bodyPr/>
        <a:lstStyle/>
        <a:p>
          <a:endParaRPr lang="es-ES"/>
        </a:p>
      </dgm:t>
    </dgm:pt>
    <dgm:pt modelId="{E5807C0B-3296-4090-956A-C3362BB8EDF8}">
      <dgm:prSet phldrT="[Texto]"/>
      <dgm:spPr/>
      <dgm:t>
        <a:bodyPr/>
        <a:lstStyle/>
        <a:p>
          <a:r>
            <a:rPr lang="es-ES" dirty="0"/>
            <a:t>Evaluar la seguridad y tolerancia de esta estrategia</a:t>
          </a:r>
        </a:p>
      </dgm:t>
    </dgm:pt>
    <dgm:pt modelId="{CA84AB8B-6368-4751-9E4C-ADDDEC9201FB}" type="parTrans" cxnId="{8752E34A-DED1-4264-A5BA-6E4D2D0A01EF}">
      <dgm:prSet/>
      <dgm:spPr/>
      <dgm:t>
        <a:bodyPr/>
        <a:lstStyle/>
        <a:p>
          <a:endParaRPr lang="es-ES"/>
        </a:p>
      </dgm:t>
    </dgm:pt>
    <dgm:pt modelId="{1EBB0757-6DA6-47D1-AEE3-11A37E2ABDFB}" type="sibTrans" cxnId="{8752E34A-DED1-4264-A5BA-6E4D2D0A01EF}">
      <dgm:prSet/>
      <dgm:spPr/>
      <dgm:t>
        <a:bodyPr/>
        <a:lstStyle/>
        <a:p>
          <a:endParaRPr lang="es-ES"/>
        </a:p>
      </dgm:t>
    </dgm:pt>
    <dgm:pt modelId="{E5F9CF07-0D14-4A01-B9FB-433E6FFAE560}" type="pres">
      <dgm:prSet presAssocID="{AAE698DE-CE3A-464C-8F11-814D26E70707}" presName="linear" presStyleCnt="0">
        <dgm:presLayoutVars>
          <dgm:animLvl val="lvl"/>
          <dgm:resizeHandles val="exact"/>
        </dgm:presLayoutVars>
      </dgm:prSet>
      <dgm:spPr/>
    </dgm:pt>
    <dgm:pt modelId="{EE4D1331-B7F1-4293-A2BF-26FEF545C5E4}" type="pres">
      <dgm:prSet presAssocID="{49ACE9F4-2E8D-4D2C-8279-A3CF909C67F2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58AA0C20-A975-42EE-B69F-E9C152A0588A}" type="pres">
      <dgm:prSet presAssocID="{49ACE9F4-2E8D-4D2C-8279-A3CF909C67F2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5FAF9E0D-D22C-43DF-B31F-D7FF6F21249E}" srcId="{AAE698DE-CE3A-464C-8F11-814D26E70707}" destId="{49ACE9F4-2E8D-4D2C-8279-A3CF909C67F2}" srcOrd="0" destOrd="0" parTransId="{5DFB6AF1-F35B-4949-8F21-A0690386D616}" sibTransId="{459E38AA-61D7-45F1-A754-8BD886C877C9}"/>
    <dgm:cxn modelId="{66188022-321D-4C77-A6EF-DE15DC585A11}" srcId="{49ACE9F4-2E8D-4D2C-8279-A3CF909C67F2}" destId="{BD6B8B46-173A-4949-B78F-0661298E9D5E}" srcOrd="0" destOrd="0" parTransId="{A11E15E8-235E-4E01-A11A-F8EB4E23C134}" sibTransId="{0194F012-4793-492A-BB05-99C7C01E337C}"/>
    <dgm:cxn modelId="{ACB82B2F-2DBD-47F2-B59A-29234A3DD84D}" srcId="{49ACE9F4-2E8D-4D2C-8279-A3CF909C67F2}" destId="{C1B96AF6-F987-4B93-B474-27B1270C6E53}" srcOrd="4" destOrd="0" parTransId="{DCE10801-1160-4A83-AE4C-E7677FA6F293}" sibTransId="{C75DC08B-A5BF-495F-99D0-AE3F6F02F7F3}"/>
    <dgm:cxn modelId="{6AA1372F-DBDA-48AA-95B8-1F88B65B0DD4}" type="presOf" srcId="{49ACE9F4-2E8D-4D2C-8279-A3CF909C67F2}" destId="{EE4D1331-B7F1-4293-A2BF-26FEF545C5E4}" srcOrd="0" destOrd="0" presId="urn:microsoft.com/office/officeart/2005/8/layout/vList2"/>
    <dgm:cxn modelId="{2F093039-F287-400B-B993-1C66BB832FBC}" type="presOf" srcId="{AAE698DE-CE3A-464C-8F11-814D26E70707}" destId="{E5F9CF07-0D14-4A01-B9FB-433E6FFAE560}" srcOrd="0" destOrd="0" presId="urn:microsoft.com/office/officeart/2005/8/layout/vList2"/>
    <dgm:cxn modelId="{95F31D66-7C07-4683-B83D-A0414DDAA83E}" type="presOf" srcId="{064D7873-C693-436A-B298-51A577B7C7F4}" destId="{58AA0C20-A975-42EE-B69F-E9C152A0588A}" srcOrd="0" destOrd="3" presId="urn:microsoft.com/office/officeart/2005/8/layout/vList2"/>
    <dgm:cxn modelId="{8752E34A-DED1-4264-A5BA-6E4D2D0A01EF}" srcId="{49ACE9F4-2E8D-4D2C-8279-A3CF909C67F2}" destId="{E5807C0B-3296-4090-956A-C3362BB8EDF8}" srcOrd="2" destOrd="0" parTransId="{CA84AB8B-6368-4751-9E4C-ADDDEC9201FB}" sibTransId="{1EBB0757-6DA6-47D1-AEE3-11A37E2ABDFB}"/>
    <dgm:cxn modelId="{E2A48877-39E4-4041-9F89-082EB9FC753F}" type="presOf" srcId="{1442715F-94EB-48D1-9CE1-4EBCCA4F77A4}" destId="{58AA0C20-A975-42EE-B69F-E9C152A0588A}" srcOrd="0" destOrd="5" presId="urn:microsoft.com/office/officeart/2005/8/layout/vList2"/>
    <dgm:cxn modelId="{F195B285-9923-4BF5-8D6A-F9DF58D46B6B}" type="presOf" srcId="{E5807C0B-3296-4090-956A-C3362BB8EDF8}" destId="{58AA0C20-A975-42EE-B69F-E9C152A0588A}" srcOrd="0" destOrd="2" presId="urn:microsoft.com/office/officeart/2005/8/layout/vList2"/>
    <dgm:cxn modelId="{2BD34386-3909-49CD-B414-45888DB82A02}" type="presOf" srcId="{BD6B8B46-173A-4949-B78F-0661298E9D5E}" destId="{58AA0C20-A975-42EE-B69F-E9C152A0588A}" srcOrd="0" destOrd="0" presId="urn:microsoft.com/office/officeart/2005/8/layout/vList2"/>
    <dgm:cxn modelId="{1595638A-ABB3-49DF-B362-AF54DD4DE7D4}" srcId="{49ACE9F4-2E8D-4D2C-8279-A3CF909C67F2}" destId="{B831450C-4669-47F8-AA14-A8997142E5B4}" srcOrd="6" destOrd="0" parTransId="{DC44FE01-D79D-49BC-B3FB-A6AFA94C65AA}" sibTransId="{8C6C31A4-C05A-4F0E-848A-48A92414638C}"/>
    <dgm:cxn modelId="{F4863D8C-D46C-4DFB-83C3-8FCC307FFEDB}" srcId="{49ACE9F4-2E8D-4D2C-8279-A3CF909C67F2}" destId="{064D7873-C693-436A-B298-51A577B7C7F4}" srcOrd="3" destOrd="0" parTransId="{19CEEF6F-43AC-4DDD-BD08-89194A3810F6}" sibTransId="{AB7125CE-1E44-46F3-89D2-4101D1A93A9B}"/>
    <dgm:cxn modelId="{F20759AD-B1DD-47E1-B17A-B670A2628E25}" srcId="{49ACE9F4-2E8D-4D2C-8279-A3CF909C67F2}" destId="{ACC6F321-B2E6-402D-BCFE-3ECE2FDB3C6D}" srcOrd="1" destOrd="0" parTransId="{81558837-251C-4819-A04C-24DE5E93E290}" sibTransId="{9DD94E52-88BE-43D9-B51F-33416DFD120A}"/>
    <dgm:cxn modelId="{B53DBDBC-4579-4D6B-9487-C08390F47C3B}" type="presOf" srcId="{B831450C-4669-47F8-AA14-A8997142E5B4}" destId="{58AA0C20-A975-42EE-B69F-E9C152A0588A}" srcOrd="0" destOrd="6" presId="urn:microsoft.com/office/officeart/2005/8/layout/vList2"/>
    <dgm:cxn modelId="{77B742C2-D599-470C-9F18-426F4485946F}" type="presOf" srcId="{C1B96AF6-F987-4B93-B474-27B1270C6E53}" destId="{58AA0C20-A975-42EE-B69F-E9C152A0588A}" srcOrd="0" destOrd="4" presId="urn:microsoft.com/office/officeart/2005/8/layout/vList2"/>
    <dgm:cxn modelId="{242701DC-27EF-405A-98B7-DEFC17827FF8}" type="presOf" srcId="{ACC6F321-B2E6-402D-BCFE-3ECE2FDB3C6D}" destId="{58AA0C20-A975-42EE-B69F-E9C152A0588A}" srcOrd="0" destOrd="1" presId="urn:microsoft.com/office/officeart/2005/8/layout/vList2"/>
    <dgm:cxn modelId="{9524E8E6-3B4B-43FE-8B71-807CB2A1652E}" srcId="{49ACE9F4-2E8D-4D2C-8279-A3CF909C67F2}" destId="{1442715F-94EB-48D1-9CE1-4EBCCA4F77A4}" srcOrd="5" destOrd="0" parTransId="{9EB1A3EE-BA5A-4D06-AF6F-FD4A9D76A7A3}" sibTransId="{AA939ECA-5083-4893-8B28-E409C22455B4}"/>
    <dgm:cxn modelId="{F47FEE3C-9A93-44A3-A433-0048351D4B99}" type="presParOf" srcId="{E5F9CF07-0D14-4A01-B9FB-433E6FFAE560}" destId="{EE4D1331-B7F1-4293-A2BF-26FEF545C5E4}" srcOrd="0" destOrd="0" presId="urn:microsoft.com/office/officeart/2005/8/layout/vList2"/>
    <dgm:cxn modelId="{2F37B5FD-2C99-448A-93CB-F6CA7C2ABF61}" type="presParOf" srcId="{E5F9CF07-0D14-4A01-B9FB-433E6FFAE560}" destId="{58AA0C20-A975-42EE-B69F-E9C152A0588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E15DD31-8B4D-4111-97F4-BE94ED31974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CE1817-E963-4E91-BEA8-F5B29657998D}">
      <dgm:prSet/>
      <dgm:spPr>
        <a:solidFill>
          <a:srgbClr val="00B050"/>
        </a:solidFill>
      </dgm:spPr>
      <dgm:t>
        <a:bodyPr/>
        <a:lstStyle/>
        <a:p>
          <a:pPr algn="l"/>
          <a:r>
            <a:rPr lang="es-ES" dirty="0"/>
            <a:t>Criterios de inclusión: </a:t>
          </a:r>
          <a:endParaRPr lang="en-US" dirty="0"/>
        </a:p>
      </dgm:t>
    </dgm:pt>
    <dgm:pt modelId="{BA5532F2-89C4-4710-82FB-DCB97A683117}" type="parTrans" cxnId="{FE6C198D-EFBC-4667-95D8-9CA7317737CA}">
      <dgm:prSet/>
      <dgm:spPr/>
      <dgm:t>
        <a:bodyPr/>
        <a:lstStyle/>
        <a:p>
          <a:endParaRPr lang="en-US"/>
        </a:p>
      </dgm:t>
    </dgm:pt>
    <dgm:pt modelId="{D8B86EB0-23AF-4F5A-AFB7-97A5CBB35AC1}" type="sibTrans" cxnId="{FE6C198D-EFBC-4667-95D8-9CA7317737CA}">
      <dgm:prSet/>
      <dgm:spPr/>
      <dgm:t>
        <a:bodyPr/>
        <a:lstStyle/>
        <a:p>
          <a:endParaRPr lang="en-US"/>
        </a:p>
      </dgm:t>
    </dgm:pt>
    <dgm:pt modelId="{452775D6-9DC9-4B64-B6FB-A13AFC003F56}">
      <dgm:prSet/>
      <dgm:spPr/>
      <dgm:t>
        <a:bodyPr/>
        <a:lstStyle/>
        <a:p>
          <a:r>
            <a:rPr lang="es-ES" dirty="0"/>
            <a:t>Personas con edad mayor o igual a 18 años asignados al sexo varón al nacimiento.</a:t>
          </a:r>
          <a:endParaRPr lang="en-US" dirty="0"/>
        </a:p>
      </dgm:t>
    </dgm:pt>
    <dgm:pt modelId="{E3E354B0-0130-4C2E-A9EF-3BFEE4565EF9}" type="parTrans" cxnId="{1DD51A08-059D-43F2-836B-01249DB5E189}">
      <dgm:prSet/>
      <dgm:spPr/>
      <dgm:t>
        <a:bodyPr/>
        <a:lstStyle/>
        <a:p>
          <a:endParaRPr lang="en-US"/>
        </a:p>
      </dgm:t>
    </dgm:pt>
    <dgm:pt modelId="{DA856DE1-BEB6-4162-B633-DED7DBB1E0EC}" type="sibTrans" cxnId="{1DD51A08-059D-43F2-836B-01249DB5E189}">
      <dgm:prSet/>
      <dgm:spPr/>
      <dgm:t>
        <a:bodyPr/>
        <a:lstStyle/>
        <a:p>
          <a:endParaRPr lang="en-US"/>
        </a:p>
      </dgm:t>
    </dgm:pt>
    <dgm:pt modelId="{172350F5-AEE6-4874-AD04-C85A2E3AF2D3}">
      <dgm:prSet/>
      <dgm:spPr/>
      <dgm:t>
        <a:bodyPr/>
        <a:lstStyle/>
        <a:p>
          <a:r>
            <a:rPr lang="es-ES"/>
            <a:t>Persona con diagnóstico con infección por VIH y al menos 1 ITS diagnosticada en el año previo o múltiples parejas sexuales en los últimos 3 meses.</a:t>
          </a:r>
          <a:endParaRPr lang="en-US"/>
        </a:p>
      </dgm:t>
    </dgm:pt>
    <dgm:pt modelId="{8D2E17FA-7068-4AB9-AC89-555A4C44CAE4}" type="parTrans" cxnId="{5B3F35C8-6FC6-408E-B4CF-87B9B212A785}">
      <dgm:prSet/>
      <dgm:spPr/>
      <dgm:t>
        <a:bodyPr/>
        <a:lstStyle/>
        <a:p>
          <a:endParaRPr lang="en-US"/>
        </a:p>
      </dgm:t>
    </dgm:pt>
    <dgm:pt modelId="{FA13EF58-1864-4873-9383-0DD97BA61CED}" type="sibTrans" cxnId="{5B3F35C8-6FC6-408E-B4CF-87B9B212A785}">
      <dgm:prSet/>
      <dgm:spPr/>
      <dgm:t>
        <a:bodyPr/>
        <a:lstStyle/>
        <a:p>
          <a:endParaRPr lang="en-US"/>
        </a:p>
      </dgm:t>
    </dgm:pt>
    <dgm:pt modelId="{5D071949-4A25-48AA-8376-EEF7E0CE2DFE}">
      <dgm:prSet/>
      <dgm:spPr/>
      <dgm:t>
        <a:bodyPr/>
        <a:lstStyle/>
        <a:p>
          <a:r>
            <a:rPr lang="es-ES"/>
            <a:t>Firmar el consentimiento informado para ser incluidos en el estudio.</a:t>
          </a:r>
          <a:endParaRPr lang="en-US"/>
        </a:p>
      </dgm:t>
    </dgm:pt>
    <dgm:pt modelId="{B23ABE08-F33E-421D-8F31-9DB0EB89592B}" type="parTrans" cxnId="{FF651320-29B0-4666-9883-164A92D64F0A}">
      <dgm:prSet/>
      <dgm:spPr/>
      <dgm:t>
        <a:bodyPr/>
        <a:lstStyle/>
        <a:p>
          <a:endParaRPr lang="en-US"/>
        </a:p>
      </dgm:t>
    </dgm:pt>
    <dgm:pt modelId="{1200CD6A-CBCE-497E-A812-0F03DFA25838}" type="sibTrans" cxnId="{FF651320-29B0-4666-9883-164A92D64F0A}">
      <dgm:prSet/>
      <dgm:spPr/>
      <dgm:t>
        <a:bodyPr/>
        <a:lstStyle/>
        <a:p>
          <a:endParaRPr lang="en-US"/>
        </a:p>
      </dgm:t>
    </dgm:pt>
    <dgm:pt modelId="{4D48E3BD-6CEC-44EE-8DDF-031C440F459B}">
      <dgm:prSet/>
      <dgm:spPr>
        <a:solidFill>
          <a:srgbClr val="FF0000"/>
        </a:solidFill>
      </dgm:spPr>
      <dgm:t>
        <a:bodyPr/>
        <a:lstStyle/>
        <a:p>
          <a:r>
            <a:rPr lang="es-ES"/>
            <a:t>Criterios de exclusión:</a:t>
          </a:r>
          <a:endParaRPr lang="en-US"/>
        </a:p>
      </dgm:t>
    </dgm:pt>
    <dgm:pt modelId="{B6A02A1B-8DA5-4AD1-871E-25F51CAC757C}" type="parTrans" cxnId="{47AE59D8-9254-46F2-875B-F9BA4EBE3078}">
      <dgm:prSet/>
      <dgm:spPr/>
      <dgm:t>
        <a:bodyPr/>
        <a:lstStyle/>
        <a:p>
          <a:endParaRPr lang="en-US"/>
        </a:p>
      </dgm:t>
    </dgm:pt>
    <dgm:pt modelId="{20B4C492-9421-46E8-B639-CF7CAEBE07D8}" type="sibTrans" cxnId="{47AE59D8-9254-46F2-875B-F9BA4EBE3078}">
      <dgm:prSet/>
      <dgm:spPr/>
      <dgm:t>
        <a:bodyPr/>
        <a:lstStyle/>
        <a:p>
          <a:endParaRPr lang="en-US"/>
        </a:p>
      </dgm:t>
    </dgm:pt>
    <dgm:pt modelId="{8EB21B3D-2038-44AA-859B-42FEA65FD44E}">
      <dgm:prSet/>
      <dgm:spPr/>
      <dgm:t>
        <a:bodyPr/>
        <a:lstStyle/>
        <a:p>
          <a:r>
            <a:rPr lang="es-ES" dirty="0"/>
            <a:t>Personas asignadas al sexo mujer al nacimiento.</a:t>
          </a:r>
          <a:endParaRPr lang="en-US" dirty="0"/>
        </a:p>
      </dgm:t>
    </dgm:pt>
    <dgm:pt modelId="{BC4E4457-7FE3-48BC-A058-AE93963A5A8A}" type="parTrans" cxnId="{B60527D5-3B60-4E85-9D38-32C3C7B321ED}">
      <dgm:prSet/>
      <dgm:spPr/>
      <dgm:t>
        <a:bodyPr/>
        <a:lstStyle/>
        <a:p>
          <a:endParaRPr lang="en-US"/>
        </a:p>
      </dgm:t>
    </dgm:pt>
    <dgm:pt modelId="{34D3746F-D0D1-4DE4-9512-CCD93A24E1D3}" type="sibTrans" cxnId="{B60527D5-3B60-4E85-9D38-32C3C7B321ED}">
      <dgm:prSet/>
      <dgm:spPr/>
      <dgm:t>
        <a:bodyPr/>
        <a:lstStyle/>
        <a:p>
          <a:endParaRPr lang="en-US"/>
        </a:p>
      </dgm:t>
    </dgm:pt>
    <dgm:pt modelId="{3282E8F1-FF07-4BAB-97D8-83802675581F}">
      <dgm:prSet/>
      <dgm:spPr/>
      <dgm:t>
        <a:bodyPr/>
        <a:lstStyle/>
        <a:p>
          <a:r>
            <a:rPr lang="es-ES"/>
            <a:t>Alergia registrada a doxiciclina, toma de medicación habitual que pudiera interaccionar con la misma u otro motivo que contraindique el uso de doxiciclina.</a:t>
          </a:r>
          <a:endParaRPr lang="en-US"/>
        </a:p>
      </dgm:t>
    </dgm:pt>
    <dgm:pt modelId="{4130B7A9-0BA3-48EF-9A58-FEF2B48C8D3D}" type="parTrans" cxnId="{4F308216-2B0C-4223-91F9-F18397C74927}">
      <dgm:prSet/>
      <dgm:spPr/>
      <dgm:t>
        <a:bodyPr/>
        <a:lstStyle/>
        <a:p>
          <a:endParaRPr lang="en-US"/>
        </a:p>
      </dgm:t>
    </dgm:pt>
    <dgm:pt modelId="{A0EAC37F-E038-4910-8D62-D856D57306E0}" type="sibTrans" cxnId="{4F308216-2B0C-4223-91F9-F18397C74927}">
      <dgm:prSet/>
      <dgm:spPr/>
      <dgm:t>
        <a:bodyPr/>
        <a:lstStyle/>
        <a:p>
          <a:endParaRPr lang="en-US"/>
        </a:p>
      </dgm:t>
    </dgm:pt>
    <dgm:pt modelId="{2842AF72-7E8D-4FE5-A15B-47A9F98ABE41}">
      <dgm:prSet/>
      <dgm:spPr/>
      <dgm:t>
        <a:bodyPr/>
        <a:lstStyle/>
        <a:p>
          <a:r>
            <a:rPr lang="es-ES"/>
            <a:t>Personas en tratamiento a largo plazo con doxiciclina por otro motivo médico.</a:t>
          </a:r>
          <a:endParaRPr lang="en-US"/>
        </a:p>
      </dgm:t>
    </dgm:pt>
    <dgm:pt modelId="{F13AD9AA-9384-4B9E-98F4-2C73BDAA255E}" type="parTrans" cxnId="{B0CCD1AC-7A45-4338-898D-518D39A4015A}">
      <dgm:prSet/>
      <dgm:spPr/>
      <dgm:t>
        <a:bodyPr/>
        <a:lstStyle/>
        <a:p>
          <a:endParaRPr lang="en-US"/>
        </a:p>
      </dgm:t>
    </dgm:pt>
    <dgm:pt modelId="{DBE79005-2FB2-4298-8BB8-1F61202D8AEB}" type="sibTrans" cxnId="{B0CCD1AC-7A45-4338-898D-518D39A4015A}">
      <dgm:prSet/>
      <dgm:spPr/>
      <dgm:t>
        <a:bodyPr/>
        <a:lstStyle/>
        <a:p>
          <a:endParaRPr lang="en-US"/>
        </a:p>
      </dgm:t>
    </dgm:pt>
    <dgm:pt modelId="{2560F2FA-28AB-4197-B788-1DB6D4CDF209}" type="pres">
      <dgm:prSet presAssocID="{5E15DD31-8B4D-4111-97F4-BE94ED319749}" presName="linear" presStyleCnt="0">
        <dgm:presLayoutVars>
          <dgm:dir/>
          <dgm:animLvl val="lvl"/>
          <dgm:resizeHandles val="exact"/>
        </dgm:presLayoutVars>
      </dgm:prSet>
      <dgm:spPr/>
    </dgm:pt>
    <dgm:pt modelId="{7ABE7E33-551C-409F-8DEE-B8125B6ABD93}" type="pres">
      <dgm:prSet presAssocID="{B4CE1817-E963-4E91-BEA8-F5B29657998D}" presName="parentLin" presStyleCnt="0"/>
      <dgm:spPr/>
    </dgm:pt>
    <dgm:pt modelId="{762BEB25-85FF-4485-A3F0-865FC3286A0E}" type="pres">
      <dgm:prSet presAssocID="{B4CE1817-E963-4E91-BEA8-F5B29657998D}" presName="parentLeftMargin" presStyleLbl="node1" presStyleIdx="0" presStyleCnt="2"/>
      <dgm:spPr/>
    </dgm:pt>
    <dgm:pt modelId="{702EC911-52B2-4E3D-86A3-44C1E302A88F}" type="pres">
      <dgm:prSet presAssocID="{B4CE1817-E963-4E91-BEA8-F5B29657998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3A51C72-7DCC-4640-8D9B-4AAF6978EF96}" type="pres">
      <dgm:prSet presAssocID="{B4CE1817-E963-4E91-BEA8-F5B29657998D}" presName="negativeSpace" presStyleCnt="0"/>
      <dgm:spPr/>
    </dgm:pt>
    <dgm:pt modelId="{FBCC24F3-9D9F-4110-81B8-B59339B25A0C}" type="pres">
      <dgm:prSet presAssocID="{B4CE1817-E963-4E91-BEA8-F5B29657998D}" presName="childText" presStyleLbl="conFgAcc1" presStyleIdx="0" presStyleCnt="2">
        <dgm:presLayoutVars>
          <dgm:bulletEnabled val="1"/>
        </dgm:presLayoutVars>
      </dgm:prSet>
      <dgm:spPr/>
    </dgm:pt>
    <dgm:pt modelId="{8FC59F6D-3F92-4381-92F2-48DB10E9093B}" type="pres">
      <dgm:prSet presAssocID="{D8B86EB0-23AF-4F5A-AFB7-97A5CBB35AC1}" presName="spaceBetweenRectangles" presStyleCnt="0"/>
      <dgm:spPr/>
    </dgm:pt>
    <dgm:pt modelId="{496EFDFC-9D88-4D45-B427-A1494DEBFF62}" type="pres">
      <dgm:prSet presAssocID="{4D48E3BD-6CEC-44EE-8DDF-031C440F459B}" presName="parentLin" presStyleCnt="0"/>
      <dgm:spPr/>
    </dgm:pt>
    <dgm:pt modelId="{AED078D7-D34D-4093-A88E-BB919C877A3B}" type="pres">
      <dgm:prSet presAssocID="{4D48E3BD-6CEC-44EE-8DDF-031C440F459B}" presName="parentLeftMargin" presStyleLbl="node1" presStyleIdx="0" presStyleCnt="2"/>
      <dgm:spPr/>
    </dgm:pt>
    <dgm:pt modelId="{38F4A930-07C0-4E2D-A518-E4F52D795ADF}" type="pres">
      <dgm:prSet presAssocID="{4D48E3BD-6CEC-44EE-8DDF-031C440F459B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5084E023-0E88-4790-8204-302BA40B78F9}" type="pres">
      <dgm:prSet presAssocID="{4D48E3BD-6CEC-44EE-8DDF-031C440F459B}" presName="negativeSpace" presStyleCnt="0"/>
      <dgm:spPr/>
    </dgm:pt>
    <dgm:pt modelId="{281C36E0-6D8D-4D19-A566-1E47F6903496}" type="pres">
      <dgm:prSet presAssocID="{4D48E3BD-6CEC-44EE-8DDF-031C440F459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1DD51A08-059D-43F2-836B-01249DB5E189}" srcId="{B4CE1817-E963-4E91-BEA8-F5B29657998D}" destId="{452775D6-9DC9-4B64-B6FB-A13AFC003F56}" srcOrd="0" destOrd="0" parTransId="{E3E354B0-0130-4C2E-A9EF-3BFEE4565EF9}" sibTransId="{DA856DE1-BEB6-4162-B633-DED7DBB1E0EC}"/>
    <dgm:cxn modelId="{4F308216-2B0C-4223-91F9-F18397C74927}" srcId="{4D48E3BD-6CEC-44EE-8DDF-031C440F459B}" destId="{3282E8F1-FF07-4BAB-97D8-83802675581F}" srcOrd="1" destOrd="0" parTransId="{4130B7A9-0BA3-48EF-9A58-FEF2B48C8D3D}" sibTransId="{A0EAC37F-E038-4910-8D62-D856D57306E0}"/>
    <dgm:cxn modelId="{F5916A18-BDD0-496F-ACD9-041A863255F2}" type="presOf" srcId="{5D071949-4A25-48AA-8376-EEF7E0CE2DFE}" destId="{FBCC24F3-9D9F-4110-81B8-B59339B25A0C}" srcOrd="0" destOrd="2" presId="urn:microsoft.com/office/officeart/2005/8/layout/list1"/>
    <dgm:cxn modelId="{FF651320-29B0-4666-9883-164A92D64F0A}" srcId="{B4CE1817-E963-4E91-BEA8-F5B29657998D}" destId="{5D071949-4A25-48AA-8376-EEF7E0CE2DFE}" srcOrd="2" destOrd="0" parTransId="{B23ABE08-F33E-421D-8F31-9DB0EB89592B}" sibTransId="{1200CD6A-CBCE-497E-A812-0F03DFA25838}"/>
    <dgm:cxn modelId="{524F9A20-69FE-4C4D-A7BA-A7DF066B7B56}" type="presOf" srcId="{2842AF72-7E8D-4FE5-A15B-47A9F98ABE41}" destId="{281C36E0-6D8D-4D19-A566-1E47F6903496}" srcOrd="0" destOrd="2" presId="urn:microsoft.com/office/officeart/2005/8/layout/list1"/>
    <dgm:cxn modelId="{3111DB22-6CAF-4C30-A8B3-8561EC14C585}" type="presOf" srcId="{4D48E3BD-6CEC-44EE-8DDF-031C440F459B}" destId="{38F4A930-07C0-4E2D-A518-E4F52D795ADF}" srcOrd="1" destOrd="0" presId="urn:microsoft.com/office/officeart/2005/8/layout/list1"/>
    <dgm:cxn modelId="{9395B02C-EB39-47D5-957E-B45DC3C6FF3C}" type="presOf" srcId="{8EB21B3D-2038-44AA-859B-42FEA65FD44E}" destId="{281C36E0-6D8D-4D19-A566-1E47F6903496}" srcOrd="0" destOrd="0" presId="urn:microsoft.com/office/officeart/2005/8/layout/list1"/>
    <dgm:cxn modelId="{EE711F60-00D9-4DDB-99D9-B3273BEA0036}" type="presOf" srcId="{452775D6-9DC9-4B64-B6FB-A13AFC003F56}" destId="{FBCC24F3-9D9F-4110-81B8-B59339B25A0C}" srcOrd="0" destOrd="0" presId="urn:microsoft.com/office/officeart/2005/8/layout/list1"/>
    <dgm:cxn modelId="{52C9B56A-1CFC-48AA-A2EC-D2AFCA74FB73}" type="presOf" srcId="{3282E8F1-FF07-4BAB-97D8-83802675581F}" destId="{281C36E0-6D8D-4D19-A566-1E47F6903496}" srcOrd="0" destOrd="1" presId="urn:microsoft.com/office/officeart/2005/8/layout/list1"/>
    <dgm:cxn modelId="{FE6C198D-EFBC-4667-95D8-9CA7317737CA}" srcId="{5E15DD31-8B4D-4111-97F4-BE94ED319749}" destId="{B4CE1817-E963-4E91-BEA8-F5B29657998D}" srcOrd="0" destOrd="0" parTransId="{BA5532F2-89C4-4710-82FB-DCB97A683117}" sibTransId="{D8B86EB0-23AF-4F5A-AFB7-97A5CBB35AC1}"/>
    <dgm:cxn modelId="{50B46198-4AB8-44FB-87F8-A50B702BCB7B}" type="presOf" srcId="{B4CE1817-E963-4E91-BEA8-F5B29657998D}" destId="{762BEB25-85FF-4485-A3F0-865FC3286A0E}" srcOrd="0" destOrd="0" presId="urn:microsoft.com/office/officeart/2005/8/layout/list1"/>
    <dgm:cxn modelId="{B0CCD1AC-7A45-4338-898D-518D39A4015A}" srcId="{4D48E3BD-6CEC-44EE-8DDF-031C440F459B}" destId="{2842AF72-7E8D-4FE5-A15B-47A9F98ABE41}" srcOrd="2" destOrd="0" parTransId="{F13AD9AA-9384-4B9E-98F4-2C73BDAA255E}" sibTransId="{DBE79005-2FB2-4298-8BB8-1F61202D8AEB}"/>
    <dgm:cxn modelId="{DB2D4BBC-018A-46C5-964C-9E8D085CC4F1}" type="presOf" srcId="{B4CE1817-E963-4E91-BEA8-F5B29657998D}" destId="{702EC911-52B2-4E3D-86A3-44C1E302A88F}" srcOrd="1" destOrd="0" presId="urn:microsoft.com/office/officeart/2005/8/layout/list1"/>
    <dgm:cxn modelId="{02421BC8-BAF8-4A79-87AD-2F5BA93146E7}" type="presOf" srcId="{172350F5-AEE6-4874-AD04-C85A2E3AF2D3}" destId="{FBCC24F3-9D9F-4110-81B8-B59339B25A0C}" srcOrd="0" destOrd="1" presId="urn:microsoft.com/office/officeart/2005/8/layout/list1"/>
    <dgm:cxn modelId="{5B3F35C8-6FC6-408E-B4CF-87B9B212A785}" srcId="{B4CE1817-E963-4E91-BEA8-F5B29657998D}" destId="{172350F5-AEE6-4874-AD04-C85A2E3AF2D3}" srcOrd="1" destOrd="0" parTransId="{8D2E17FA-7068-4AB9-AC89-555A4C44CAE4}" sibTransId="{FA13EF58-1864-4873-9383-0DD97BA61CED}"/>
    <dgm:cxn modelId="{3D467CC9-CDFA-4CCE-AB3C-B90A18A05A73}" type="presOf" srcId="{4D48E3BD-6CEC-44EE-8DDF-031C440F459B}" destId="{AED078D7-D34D-4093-A88E-BB919C877A3B}" srcOrd="0" destOrd="0" presId="urn:microsoft.com/office/officeart/2005/8/layout/list1"/>
    <dgm:cxn modelId="{B60527D5-3B60-4E85-9D38-32C3C7B321ED}" srcId="{4D48E3BD-6CEC-44EE-8DDF-031C440F459B}" destId="{8EB21B3D-2038-44AA-859B-42FEA65FD44E}" srcOrd="0" destOrd="0" parTransId="{BC4E4457-7FE3-48BC-A058-AE93963A5A8A}" sibTransId="{34D3746F-D0D1-4DE4-9512-CCD93A24E1D3}"/>
    <dgm:cxn modelId="{47AE59D8-9254-46F2-875B-F9BA4EBE3078}" srcId="{5E15DD31-8B4D-4111-97F4-BE94ED319749}" destId="{4D48E3BD-6CEC-44EE-8DDF-031C440F459B}" srcOrd="1" destOrd="0" parTransId="{B6A02A1B-8DA5-4AD1-871E-25F51CAC757C}" sibTransId="{20B4C492-9421-46E8-B639-CF7CAEBE07D8}"/>
    <dgm:cxn modelId="{7CB482E4-2938-41EF-AABE-0A6F50CDF784}" type="presOf" srcId="{5E15DD31-8B4D-4111-97F4-BE94ED319749}" destId="{2560F2FA-28AB-4197-B788-1DB6D4CDF209}" srcOrd="0" destOrd="0" presId="urn:microsoft.com/office/officeart/2005/8/layout/list1"/>
    <dgm:cxn modelId="{8394E685-7EBF-4E5C-8ECE-65390A86AB38}" type="presParOf" srcId="{2560F2FA-28AB-4197-B788-1DB6D4CDF209}" destId="{7ABE7E33-551C-409F-8DEE-B8125B6ABD93}" srcOrd="0" destOrd="0" presId="urn:microsoft.com/office/officeart/2005/8/layout/list1"/>
    <dgm:cxn modelId="{D952D9B5-31DD-4FAD-9AC6-03F58BBFCAA2}" type="presParOf" srcId="{7ABE7E33-551C-409F-8DEE-B8125B6ABD93}" destId="{762BEB25-85FF-4485-A3F0-865FC3286A0E}" srcOrd="0" destOrd="0" presId="urn:microsoft.com/office/officeart/2005/8/layout/list1"/>
    <dgm:cxn modelId="{B6FA8A3E-724E-4BE4-8B45-0217EBDF4403}" type="presParOf" srcId="{7ABE7E33-551C-409F-8DEE-B8125B6ABD93}" destId="{702EC911-52B2-4E3D-86A3-44C1E302A88F}" srcOrd="1" destOrd="0" presId="urn:microsoft.com/office/officeart/2005/8/layout/list1"/>
    <dgm:cxn modelId="{FAF87D06-3674-4FA7-B553-874143624603}" type="presParOf" srcId="{2560F2FA-28AB-4197-B788-1DB6D4CDF209}" destId="{A3A51C72-7DCC-4640-8D9B-4AAF6978EF96}" srcOrd="1" destOrd="0" presId="urn:microsoft.com/office/officeart/2005/8/layout/list1"/>
    <dgm:cxn modelId="{8D962690-0E2A-421C-BD34-BF8BE9DEFB52}" type="presParOf" srcId="{2560F2FA-28AB-4197-B788-1DB6D4CDF209}" destId="{FBCC24F3-9D9F-4110-81B8-B59339B25A0C}" srcOrd="2" destOrd="0" presId="urn:microsoft.com/office/officeart/2005/8/layout/list1"/>
    <dgm:cxn modelId="{4B68743C-C681-4F98-90F5-12F2807AEAFB}" type="presParOf" srcId="{2560F2FA-28AB-4197-B788-1DB6D4CDF209}" destId="{8FC59F6D-3F92-4381-92F2-48DB10E9093B}" srcOrd="3" destOrd="0" presId="urn:microsoft.com/office/officeart/2005/8/layout/list1"/>
    <dgm:cxn modelId="{4B7C368F-5D0A-4B4A-BA4A-CE82DCDCF731}" type="presParOf" srcId="{2560F2FA-28AB-4197-B788-1DB6D4CDF209}" destId="{496EFDFC-9D88-4D45-B427-A1494DEBFF62}" srcOrd="4" destOrd="0" presId="urn:microsoft.com/office/officeart/2005/8/layout/list1"/>
    <dgm:cxn modelId="{04C8A306-2F1B-45CA-89C8-82FC2E0C77D1}" type="presParOf" srcId="{496EFDFC-9D88-4D45-B427-A1494DEBFF62}" destId="{AED078D7-D34D-4093-A88E-BB919C877A3B}" srcOrd="0" destOrd="0" presId="urn:microsoft.com/office/officeart/2005/8/layout/list1"/>
    <dgm:cxn modelId="{2B1E634F-4A9A-407A-BBC5-7BB73E00A427}" type="presParOf" srcId="{496EFDFC-9D88-4D45-B427-A1494DEBFF62}" destId="{38F4A930-07C0-4E2D-A518-E4F52D795ADF}" srcOrd="1" destOrd="0" presId="urn:microsoft.com/office/officeart/2005/8/layout/list1"/>
    <dgm:cxn modelId="{D1AFC363-F2AA-4C73-952E-3935BBE4C2DD}" type="presParOf" srcId="{2560F2FA-28AB-4197-B788-1DB6D4CDF209}" destId="{5084E023-0E88-4790-8204-302BA40B78F9}" srcOrd="5" destOrd="0" presId="urn:microsoft.com/office/officeart/2005/8/layout/list1"/>
    <dgm:cxn modelId="{EAA5D805-F953-4F7A-948A-93FD45BE9B43}" type="presParOf" srcId="{2560F2FA-28AB-4197-B788-1DB6D4CDF209}" destId="{281C36E0-6D8D-4D19-A566-1E47F690349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0DD4CCD-50DE-432F-AF85-8ED907CD960C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899F99C9-74D0-4FC2-91D1-6C57503AD7DC}">
      <dgm:prSet/>
      <dgm:spPr/>
      <dgm:t>
        <a:bodyPr/>
        <a:lstStyle/>
        <a:p>
          <a:r>
            <a:rPr lang="es-ES" dirty="0"/>
            <a:t>Se realizarán cultivos para bacterias multirresistentes en exudados rectal y nasal en el momento basal y anualmente mientras se mantenga el seguimiento.</a:t>
          </a:r>
          <a:endParaRPr lang="en-US" dirty="0"/>
        </a:p>
      </dgm:t>
    </dgm:pt>
    <dgm:pt modelId="{B7147F71-532B-4395-B871-A4EEB035560C}" type="parTrans" cxnId="{FBF93B94-AC97-4F6F-930D-24C8B4296EE6}">
      <dgm:prSet/>
      <dgm:spPr/>
      <dgm:t>
        <a:bodyPr/>
        <a:lstStyle/>
        <a:p>
          <a:endParaRPr lang="en-US"/>
        </a:p>
      </dgm:t>
    </dgm:pt>
    <dgm:pt modelId="{0E8FD586-28DB-4AF3-BBB0-8189FF0D528F}" type="sibTrans" cxnId="{FBF93B94-AC97-4F6F-930D-24C8B4296EE6}">
      <dgm:prSet/>
      <dgm:spPr/>
      <dgm:t>
        <a:bodyPr/>
        <a:lstStyle/>
        <a:p>
          <a:endParaRPr lang="en-US"/>
        </a:p>
      </dgm:t>
    </dgm:pt>
    <dgm:pt modelId="{84B2C208-19B2-401C-A91A-99201B20CF3E}">
      <dgm:prSet custT="1"/>
      <dgm:spPr/>
      <dgm:t>
        <a:bodyPr/>
        <a:lstStyle/>
        <a:p>
          <a:r>
            <a:rPr lang="es-ES" sz="1800" dirty="0"/>
            <a:t>Se recogerán las variables en visita basal, y cada 6 meses. </a:t>
          </a:r>
          <a:endParaRPr lang="en-US" sz="1800" dirty="0"/>
        </a:p>
      </dgm:t>
    </dgm:pt>
    <dgm:pt modelId="{03B47487-2AB3-4989-B925-D4FC98DD49DB}" type="sibTrans" cxnId="{94B50596-88B0-40F1-ACC1-413469E94BA9}">
      <dgm:prSet/>
      <dgm:spPr/>
      <dgm:t>
        <a:bodyPr/>
        <a:lstStyle/>
        <a:p>
          <a:endParaRPr lang="en-US"/>
        </a:p>
      </dgm:t>
    </dgm:pt>
    <dgm:pt modelId="{1AE0BFF9-7982-4A00-9052-B35417D0C356}" type="parTrans" cxnId="{94B50596-88B0-40F1-ACC1-413469E94BA9}">
      <dgm:prSet/>
      <dgm:spPr/>
      <dgm:t>
        <a:bodyPr/>
        <a:lstStyle/>
        <a:p>
          <a:endParaRPr lang="en-US"/>
        </a:p>
      </dgm:t>
    </dgm:pt>
    <dgm:pt modelId="{A35D2936-3F6C-41D3-BE2F-D3668F4EF08D}">
      <dgm:prSet custT="1"/>
      <dgm:spPr/>
      <dgm:t>
        <a:bodyPr/>
        <a:lstStyle/>
        <a:p>
          <a:r>
            <a:rPr lang="es-ES" sz="1600" dirty="0"/>
            <a:t>Se creará una base de datos centralizada por </a:t>
          </a:r>
          <a:r>
            <a:rPr lang="es-ES" sz="1600" dirty="0" err="1"/>
            <a:t>RedCap</a:t>
          </a:r>
          <a:r>
            <a:rPr lang="es-ES" sz="1600" dirty="0"/>
            <a:t> en la que cada centro participante incluirá sus registros.</a:t>
          </a:r>
          <a:endParaRPr lang="en-US" sz="1600" dirty="0"/>
        </a:p>
      </dgm:t>
    </dgm:pt>
    <dgm:pt modelId="{35535C1E-B91C-46FD-BAC1-A4708A8A995D}" type="sibTrans" cxnId="{E132051E-783E-4E58-8884-3EBE230C3417}">
      <dgm:prSet/>
      <dgm:spPr/>
      <dgm:t>
        <a:bodyPr/>
        <a:lstStyle/>
        <a:p>
          <a:endParaRPr lang="en-US"/>
        </a:p>
      </dgm:t>
    </dgm:pt>
    <dgm:pt modelId="{02E6EA39-47E4-484F-9A71-1CB193386F73}" type="parTrans" cxnId="{E132051E-783E-4E58-8884-3EBE230C3417}">
      <dgm:prSet/>
      <dgm:spPr/>
      <dgm:t>
        <a:bodyPr/>
        <a:lstStyle/>
        <a:p>
          <a:endParaRPr lang="en-US"/>
        </a:p>
      </dgm:t>
    </dgm:pt>
    <dgm:pt modelId="{A522DB0F-D1CC-46BC-9AFE-AA77E55AB01E}" type="pres">
      <dgm:prSet presAssocID="{60DD4CCD-50DE-432F-AF85-8ED907CD960C}" presName="Name0" presStyleCnt="0">
        <dgm:presLayoutVars>
          <dgm:dir/>
          <dgm:resizeHandles val="exact"/>
        </dgm:presLayoutVars>
      </dgm:prSet>
      <dgm:spPr/>
    </dgm:pt>
    <dgm:pt modelId="{EC2505A3-5461-4451-BCBA-3B956790D42E}" type="pres">
      <dgm:prSet presAssocID="{A35D2936-3F6C-41D3-BE2F-D3668F4EF08D}" presName="node" presStyleLbl="node1" presStyleIdx="0" presStyleCnt="3" custLinFactNeighborX="-61021" custLinFactNeighborY="69439">
        <dgm:presLayoutVars>
          <dgm:bulletEnabled val="1"/>
        </dgm:presLayoutVars>
      </dgm:prSet>
      <dgm:spPr/>
    </dgm:pt>
    <dgm:pt modelId="{ACFC15A3-EB5C-4DBC-B4F5-5010C0653DAB}" type="pres">
      <dgm:prSet presAssocID="{35535C1E-B91C-46FD-BAC1-A4708A8A995D}" presName="sibTrans" presStyleLbl="sibTrans1D1" presStyleIdx="0" presStyleCnt="2"/>
      <dgm:spPr/>
    </dgm:pt>
    <dgm:pt modelId="{72D31883-CBB5-43B7-8850-ED075429403A}" type="pres">
      <dgm:prSet presAssocID="{35535C1E-B91C-46FD-BAC1-A4708A8A995D}" presName="connectorText" presStyleLbl="sibTrans1D1" presStyleIdx="0" presStyleCnt="2"/>
      <dgm:spPr/>
    </dgm:pt>
    <dgm:pt modelId="{92F5D7B6-D118-4888-9344-DAD19A8F435C}" type="pres">
      <dgm:prSet presAssocID="{84B2C208-19B2-401C-A91A-99201B20CF3E}" presName="node" presStyleLbl="node1" presStyleIdx="1" presStyleCnt="3" custLinFactNeighborX="-63419" custLinFactNeighborY="69439">
        <dgm:presLayoutVars>
          <dgm:bulletEnabled val="1"/>
        </dgm:presLayoutVars>
      </dgm:prSet>
      <dgm:spPr/>
    </dgm:pt>
    <dgm:pt modelId="{CA8D71A6-538A-4E68-83F5-45782F78C2AC}" type="pres">
      <dgm:prSet presAssocID="{03B47487-2AB3-4989-B925-D4FC98DD49DB}" presName="sibTrans" presStyleLbl="sibTrans1D1" presStyleIdx="1" presStyleCnt="2"/>
      <dgm:spPr/>
    </dgm:pt>
    <dgm:pt modelId="{66EA37F9-CA50-459D-869B-0398DEF9A43E}" type="pres">
      <dgm:prSet presAssocID="{03B47487-2AB3-4989-B925-D4FC98DD49DB}" presName="connectorText" presStyleLbl="sibTrans1D1" presStyleIdx="1" presStyleCnt="2"/>
      <dgm:spPr/>
    </dgm:pt>
    <dgm:pt modelId="{86134318-4A24-49CF-97A5-F69360070C42}" type="pres">
      <dgm:prSet presAssocID="{899F99C9-74D0-4FC2-91D1-6C57503AD7DC}" presName="node" presStyleLbl="node1" presStyleIdx="2" presStyleCnt="3" custLinFactX="73690" custLinFactNeighborX="100000" custLinFactNeighborY="-68895">
        <dgm:presLayoutVars>
          <dgm:bulletEnabled val="1"/>
        </dgm:presLayoutVars>
      </dgm:prSet>
      <dgm:spPr/>
    </dgm:pt>
  </dgm:ptLst>
  <dgm:cxnLst>
    <dgm:cxn modelId="{91B32303-C3A9-48B7-BB40-4B6188E0C8E5}" type="presOf" srcId="{35535C1E-B91C-46FD-BAC1-A4708A8A995D}" destId="{72D31883-CBB5-43B7-8850-ED075429403A}" srcOrd="1" destOrd="0" presId="urn:microsoft.com/office/officeart/2016/7/layout/RepeatingBendingProcessNew"/>
    <dgm:cxn modelId="{7D6A710A-6F69-4D49-BA1C-09CA53C0F90F}" type="presOf" srcId="{35535C1E-B91C-46FD-BAC1-A4708A8A995D}" destId="{ACFC15A3-EB5C-4DBC-B4F5-5010C0653DAB}" srcOrd="0" destOrd="0" presId="urn:microsoft.com/office/officeart/2016/7/layout/RepeatingBendingProcessNew"/>
    <dgm:cxn modelId="{E132051E-783E-4E58-8884-3EBE230C3417}" srcId="{60DD4CCD-50DE-432F-AF85-8ED907CD960C}" destId="{A35D2936-3F6C-41D3-BE2F-D3668F4EF08D}" srcOrd="0" destOrd="0" parTransId="{02E6EA39-47E4-484F-9A71-1CB193386F73}" sibTransId="{35535C1E-B91C-46FD-BAC1-A4708A8A995D}"/>
    <dgm:cxn modelId="{C7DCF62D-1AE7-4B95-85B0-14DDF2CBD1DF}" type="presOf" srcId="{A35D2936-3F6C-41D3-BE2F-D3668F4EF08D}" destId="{EC2505A3-5461-4451-BCBA-3B956790D42E}" srcOrd="0" destOrd="0" presId="urn:microsoft.com/office/officeart/2016/7/layout/RepeatingBendingProcessNew"/>
    <dgm:cxn modelId="{6C1E7872-EFA6-4A53-AC0C-A33E2A36727A}" type="presOf" srcId="{899F99C9-74D0-4FC2-91D1-6C57503AD7DC}" destId="{86134318-4A24-49CF-97A5-F69360070C42}" srcOrd="0" destOrd="0" presId="urn:microsoft.com/office/officeart/2016/7/layout/RepeatingBendingProcessNew"/>
    <dgm:cxn modelId="{FBF93B94-AC97-4F6F-930D-24C8B4296EE6}" srcId="{60DD4CCD-50DE-432F-AF85-8ED907CD960C}" destId="{899F99C9-74D0-4FC2-91D1-6C57503AD7DC}" srcOrd="2" destOrd="0" parTransId="{B7147F71-532B-4395-B871-A4EEB035560C}" sibTransId="{0E8FD586-28DB-4AF3-BBB0-8189FF0D528F}"/>
    <dgm:cxn modelId="{94B50596-88B0-40F1-ACC1-413469E94BA9}" srcId="{60DD4CCD-50DE-432F-AF85-8ED907CD960C}" destId="{84B2C208-19B2-401C-A91A-99201B20CF3E}" srcOrd="1" destOrd="0" parTransId="{1AE0BFF9-7982-4A00-9052-B35417D0C356}" sibTransId="{03B47487-2AB3-4989-B925-D4FC98DD49DB}"/>
    <dgm:cxn modelId="{C49111A2-6DEB-4AF4-82A7-931B56D385D4}" type="presOf" srcId="{03B47487-2AB3-4989-B925-D4FC98DD49DB}" destId="{66EA37F9-CA50-459D-869B-0398DEF9A43E}" srcOrd="1" destOrd="0" presId="urn:microsoft.com/office/officeart/2016/7/layout/RepeatingBendingProcessNew"/>
    <dgm:cxn modelId="{40587CAC-FCB0-472F-925E-1B0A9C36E9DB}" type="presOf" srcId="{60DD4CCD-50DE-432F-AF85-8ED907CD960C}" destId="{A522DB0F-D1CC-46BC-9AFE-AA77E55AB01E}" srcOrd="0" destOrd="0" presId="urn:microsoft.com/office/officeart/2016/7/layout/RepeatingBendingProcessNew"/>
    <dgm:cxn modelId="{C4028EC2-B1F2-47F1-848A-84B367960848}" type="presOf" srcId="{84B2C208-19B2-401C-A91A-99201B20CF3E}" destId="{92F5D7B6-D118-4888-9344-DAD19A8F435C}" srcOrd="0" destOrd="0" presId="urn:microsoft.com/office/officeart/2016/7/layout/RepeatingBendingProcessNew"/>
    <dgm:cxn modelId="{ADC568CB-C109-46D4-BC76-6DB7D08B08D9}" type="presOf" srcId="{03B47487-2AB3-4989-B925-D4FC98DD49DB}" destId="{CA8D71A6-538A-4E68-83F5-45782F78C2AC}" srcOrd="0" destOrd="0" presId="urn:microsoft.com/office/officeart/2016/7/layout/RepeatingBendingProcessNew"/>
    <dgm:cxn modelId="{DA59E1BF-5CCF-44B1-9862-E4B42FC4D3E8}" type="presParOf" srcId="{A522DB0F-D1CC-46BC-9AFE-AA77E55AB01E}" destId="{EC2505A3-5461-4451-BCBA-3B956790D42E}" srcOrd="0" destOrd="0" presId="urn:microsoft.com/office/officeart/2016/7/layout/RepeatingBendingProcessNew"/>
    <dgm:cxn modelId="{2ABDF485-B1F1-4E5D-A69F-371825A84123}" type="presParOf" srcId="{A522DB0F-D1CC-46BC-9AFE-AA77E55AB01E}" destId="{ACFC15A3-EB5C-4DBC-B4F5-5010C0653DAB}" srcOrd="1" destOrd="0" presId="urn:microsoft.com/office/officeart/2016/7/layout/RepeatingBendingProcessNew"/>
    <dgm:cxn modelId="{508CC30A-9945-459A-975E-FE83BD87A84F}" type="presParOf" srcId="{ACFC15A3-EB5C-4DBC-B4F5-5010C0653DAB}" destId="{72D31883-CBB5-43B7-8850-ED075429403A}" srcOrd="0" destOrd="0" presId="urn:microsoft.com/office/officeart/2016/7/layout/RepeatingBendingProcessNew"/>
    <dgm:cxn modelId="{EB94E84C-0B6A-4D68-9FD4-31E0414A27E9}" type="presParOf" srcId="{A522DB0F-D1CC-46BC-9AFE-AA77E55AB01E}" destId="{92F5D7B6-D118-4888-9344-DAD19A8F435C}" srcOrd="2" destOrd="0" presId="urn:microsoft.com/office/officeart/2016/7/layout/RepeatingBendingProcessNew"/>
    <dgm:cxn modelId="{B9CD4303-6328-4D59-BFE9-29C2921675A3}" type="presParOf" srcId="{A522DB0F-D1CC-46BC-9AFE-AA77E55AB01E}" destId="{CA8D71A6-538A-4E68-83F5-45782F78C2AC}" srcOrd="3" destOrd="0" presId="urn:microsoft.com/office/officeart/2016/7/layout/RepeatingBendingProcessNew"/>
    <dgm:cxn modelId="{E0923DF6-B0E3-40EB-9CB0-283273241636}" type="presParOf" srcId="{CA8D71A6-538A-4E68-83F5-45782F78C2AC}" destId="{66EA37F9-CA50-459D-869B-0398DEF9A43E}" srcOrd="0" destOrd="0" presId="urn:microsoft.com/office/officeart/2016/7/layout/RepeatingBendingProcessNew"/>
    <dgm:cxn modelId="{A970622F-D05E-4B97-86D9-C684500F63E2}" type="presParOf" srcId="{A522DB0F-D1CC-46BC-9AFE-AA77E55AB01E}" destId="{86134318-4A24-49CF-97A5-F69360070C42}" srcOrd="4" destOrd="0" presId="urn:microsoft.com/office/officeart/2016/7/layout/RepeatingBendingProcessNew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4DCBC94-0900-41BE-AB1C-E01B5F840533}" type="doc">
      <dgm:prSet loTypeId="urn:microsoft.com/office/officeart/2016/7/layout/AccentHomeChevronProcess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0FDD467-2611-41C3-B02C-A212953A9947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Fase 1</a:t>
          </a:r>
        </a:p>
      </dgm:t>
    </dgm:pt>
    <dgm:pt modelId="{61283415-9480-4B08-8CCD-FDC12D41AA00}" type="parTrans" cxnId="{56982999-2FE8-45C8-A7AE-B017DAF10168}">
      <dgm:prSet/>
      <dgm:spPr/>
      <dgm:t>
        <a:bodyPr/>
        <a:lstStyle/>
        <a:p>
          <a:endParaRPr lang="en-US"/>
        </a:p>
      </dgm:t>
    </dgm:pt>
    <dgm:pt modelId="{24A54AEE-A3D0-498A-BDC0-F94154AC64F4}" type="sibTrans" cxnId="{56982999-2FE8-45C8-A7AE-B017DAF10168}">
      <dgm:prSet/>
      <dgm:spPr/>
      <dgm:t>
        <a:bodyPr/>
        <a:lstStyle/>
        <a:p>
          <a:endParaRPr lang="en-US"/>
        </a:p>
      </dgm:t>
    </dgm:pt>
    <dgm:pt modelId="{69F04517-3173-4104-B28F-BBC9968F5DBB}">
      <dgm:prSet custT="1"/>
      <dgm:spPr/>
      <dgm:t>
        <a:bodyPr/>
        <a:lstStyle/>
        <a:p>
          <a:r>
            <a:rPr lang="en-US" sz="1800" dirty="0"/>
            <a:t>Fase de </a:t>
          </a:r>
          <a:r>
            <a:rPr lang="en-US" sz="1800" dirty="0" err="1"/>
            <a:t>preparación</a:t>
          </a:r>
          <a:r>
            <a:rPr lang="en-US" sz="1800" dirty="0"/>
            <a:t>: </a:t>
          </a:r>
          <a:r>
            <a:rPr lang="en-US" sz="1800" dirty="0" err="1"/>
            <a:t>Revisión</a:t>
          </a:r>
          <a:r>
            <a:rPr lang="en-US" sz="1800" dirty="0"/>
            <a:t> de la </a:t>
          </a:r>
          <a:r>
            <a:rPr lang="en-US" sz="1800" dirty="0" err="1"/>
            <a:t>evidencia</a:t>
          </a:r>
          <a:r>
            <a:rPr lang="en-US" sz="1800" dirty="0"/>
            <a:t>, </a:t>
          </a:r>
          <a:r>
            <a:rPr lang="en-US" sz="1800" dirty="0" err="1"/>
            <a:t>redacción</a:t>
          </a:r>
          <a:r>
            <a:rPr lang="en-US" sz="1800" dirty="0"/>
            <a:t> final del </a:t>
          </a:r>
          <a:r>
            <a:rPr lang="en-US" sz="1800" dirty="0" err="1"/>
            <a:t>protocolo</a:t>
          </a:r>
          <a:r>
            <a:rPr lang="en-US" sz="1800" dirty="0"/>
            <a:t>, </a:t>
          </a:r>
          <a:r>
            <a:rPr lang="en-US" sz="1800" dirty="0" err="1"/>
            <a:t>aprobación</a:t>
          </a:r>
          <a:r>
            <a:rPr lang="en-US" sz="1800" dirty="0"/>
            <a:t> </a:t>
          </a:r>
          <a:r>
            <a:rPr lang="en-US" sz="1800" dirty="0" err="1"/>
            <a:t>por</a:t>
          </a:r>
          <a:r>
            <a:rPr lang="en-US" sz="1800" dirty="0"/>
            <a:t> </a:t>
          </a:r>
          <a:r>
            <a:rPr lang="en-US" sz="1800" dirty="0" err="1"/>
            <a:t>CEIm</a:t>
          </a:r>
          <a:r>
            <a:rPr lang="en-US" sz="1800" dirty="0"/>
            <a:t>, </a:t>
          </a:r>
          <a:r>
            <a:rPr lang="en-US" sz="1800" dirty="0" err="1"/>
            <a:t>diseño</a:t>
          </a:r>
          <a:r>
            <a:rPr lang="en-US" sz="1800" dirty="0"/>
            <a:t> de base de </a:t>
          </a:r>
          <a:r>
            <a:rPr lang="en-US" sz="1800" dirty="0" err="1"/>
            <a:t>datos</a:t>
          </a:r>
          <a:r>
            <a:rPr lang="en-US" sz="1800" dirty="0"/>
            <a:t>, </a:t>
          </a:r>
          <a:r>
            <a:rPr lang="en-US" sz="1800" dirty="0" err="1"/>
            <a:t>inclusión</a:t>
          </a:r>
          <a:r>
            <a:rPr lang="en-US" sz="1800" dirty="0"/>
            <a:t> de </a:t>
          </a:r>
          <a:r>
            <a:rPr lang="en-US" sz="1800" dirty="0" err="1"/>
            <a:t>nuevos</a:t>
          </a:r>
          <a:r>
            <a:rPr lang="en-US" sz="1800" dirty="0"/>
            <a:t> </a:t>
          </a:r>
          <a:r>
            <a:rPr lang="en-US" sz="1800" dirty="0" err="1"/>
            <a:t>centros</a:t>
          </a:r>
          <a:r>
            <a:rPr lang="en-US" sz="1800" dirty="0"/>
            <a:t>.</a:t>
          </a:r>
        </a:p>
        <a:p>
          <a:endParaRPr lang="en-US" sz="1800" dirty="0"/>
        </a:p>
      </dgm:t>
    </dgm:pt>
    <dgm:pt modelId="{CD79294B-7847-4CA5-8826-75B46B918734}" type="parTrans" cxnId="{4429FE3B-0E74-4B57-A8BA-E6E6D460AE77}">
      <dgm:prSet/>
      <dgm:spPr/>
      <dgm:t>
        <a:bodyPr/>
        <a:lstStyle/>
        <a:p>
          <a:endParaRPr lang="en-US"/>
        </a:p>
      </dgm:t>
    </dgm:pt>
    <dgm:pt modelId="{C8307CFF-ACB3-4D85-B6F5-9D0439E51D91}" type="sibTrans" cxnId="{4429FE3B-0E74-4B57-A8BA-E6E6D460AE77}">
      <dgm:prSet/>
      <dgm:spPr/>
      <dgm:t>
        <a:bodyPr/>
        <a:lstStyle/>
        <a:p>
          <a:endParaRPr lang="en-US"/>
        </a:p>
      </dgm:t>
    </dgm:pt>
    <dgm:pt modelId="{65EE1802-8D18-4486-92AC-FDDD9E37E3C3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Fase 2</a:t>
          </a:r>
        </a:p>
      </dgm:t>
    </dgm:pt>
    <dgm:pt modelId="{3BFF372E-20AF-4303-8EA6-6C72A8C30359}" type="parTrans" cxnId="{07FFE229-B40C-482F-877E-26B4CEA9FAFB}">
      <dgm:prSet/>
      <dgm:spPr/>
      <dgm:t>
        <a:bodyPr/>
        <a:lstStyle/>
        <a:p>
          <a:endParaRPr lang="en-US"/>
        </a:p>
      </dgm:t>
    </dgm:pt>
    <dgm:pt modelId="{25853ACD-EA5F-4EEA-87F7-F861B5F4C29B}" type="sibTrans" cxnId="{07FFE229-B40C-482F-877E-26B4CEA9FAFB}">
      <dgm:prSet/>
      <dgm:spPr/>
      <dgm:t>
        <a:bodyPr/>
        <a:lstStyle/>
        <a:p>
          <a:endParaRPr lang="en-US"/>
        </a:p>
      </dgm:t>
    </dgm:pt>
    <dgm:pt modelId="{830B2F67-D15D-49B5-951A-4483D27ADABE}">
      <dgm:prSet custT="1"/>
      <dgm:spPr/>
      <dgm:t>
        <a:bodyPr/>
        <a:lstStyle/>
        <a:p>
          <a:r>
            <a:rPr lang="en-US" sz="2000" dirty="0"/>
            <a:t>Junio 2026: </a:t>
          </a:r>
          <a:r>
            <a:rPr lang="en-US" sz="2000" dirty="0" err="1"/>
            <a:t>Inicio</a:t>
          </a:r>
          <a:r>
            <a:rPr lang="en-US" sz="2000" dirty="0"/>
            <a:t> de la </a:t>
          </a:r>
          <a:r>
            <a:rPr lang="en-US" sz="2000" dirty="0" err="1"/>
            <a:t>recogida</a:t>
          </a:r>
          <a:r>
            <a:rPr lang="en-US" sz="2000" dirty="0"/>
            <a:t> de </a:t>
          </a:r>
          <a:r>
            <a:rPr lang="en-US" sz="2000" dirty="0" err="1"/>
            <a:t>datos</a:t>
          </a:r>
          <a:r>
            <a:rPr lang="en-US" sz="2000" dirty="0"/>
            <a:t>.</a:t>
          </a:r>
        </a:p>
      </dgm:t>
    </dgm:pt>
    <dgm:pt modelId="{81D486ED-04C5-42C7-ADB2-0B9C0B2253B7}" type="parTrans" cxnId="{29860764-887E-40C1-8EAC-EF6B75FF7C90}">
      <dgm:prSet/>
      <dgm:spPr/>
      <dgm:t>
        <a:bodyPr/>
        <a:lstStyle/>
        <a:p>
          <a:endParaRPr lang="en-US"/>
        </a:p>
      </dgm:t>
    </dgm:pt>
    <dgm:pt modelId="{D2619B59-C55D-4F59-AC11-2F021A2EA6B3}" type="sibTrans" cxnId="{29860764-887E-40C1-8EAC-EF6B75FF7C90}">
      <dgm:prSet/>
      <dgm:spPr/>
      <dgm:t>
        <a:bodyPr/>
        <a:lstStyle/>
        <a:p>
          <a:endParaRPr lang="en-US"/>
        </a:p>
      </dgm:t>
    </dgm:pt>
    <dgm:pt modelId="{70CC1537-6A44-4DAB-AE2A-CF3BA275490C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Fase 3</a:t>
          </a:r>
        </a:p>
      </dgm:t>
    </dgm:pt>
    <dgm:pt modelId="{E30F8965-377A-4F87-856A-91D8A7D33774}" type="parTrans" cxnId="{588601A5-95D2-4FAB-B258-BA22B825997C}">
      <dgm:prSet/>
      <dgm:spPr/>
      <dgm:t>
        <a:bodyPr/>
        <a:lstStyle/>
        <a:p>
          <a:endParaRPr lang="en-US"/>
        </a:p>
      </dgm:t>
    </dgm:pt>
    <dgm:pt modelId="{29459DA0-3781-4145-A3F4-10380773EA5F}" type="sibTrans" cxnId="{588601A5-95D2-4FAB-B258-BA22B825997C}">
      <dgm:prSet/>
      <dgm:spPr/>
      <dgm:t>
        <a:bodyPr/>
        <a:lstStyle/>
        <a:p>
          <a:endParaRPr lang="en-US"/>
        </a:p>
      </dgm:t>
    </dgm:pt>
    <dgm:pt modelId="{35A86ED8-AC0E-4D04-9866-57FAC3A2038F}">
      <dgm:prSet custT="1"/>
      <dgm:spPr/>
      <dgm:t>
        <a:bodyPr/>
        <a:lstStyle/>
        <a:p>
          <a:r>
            <a:rPr lang="en-US" sz="2000" dirty="0"/>
            <a:t>Junio 2027: Primer </a:t>
          </a:r>
          <a:r>
            <a:rPr lang="en-US" sz="2000" dirty="0" err="1"/>
            <a:t>análisis</a:t>
          </a:r>
          <a:r>
            <a:rPr lang="en-US" sz="2000" dirty="0"/>
            <a:t> de </a:t>
          </a:r>
          <a:r>
            <a:rPr lang="en-US" sz="2000" dirty="0" err="1"/>
            <a:t>datos</a:t>
          </a:r>
          <a:endParaRPr lang="en-US" sz="2000" dirty="0"/>
        </a:p>
      </dgm:t>
    </dgm:pt>
    <dgm:pt modelId="{D4F84F51-0BAA-47E3-8FBC-C201B9A4F0CD}" type="parTrans" cxnId="{362356C7-D9A6-410A-B48D-4973C2842BC3}">
      <dgm:prSet/>
      <dgm:spPr/>
      <dgm:t>
        <a:bodyPr/>
        <a:lstStyle/>
        <a:p>
          <a:endParaRPr lang="en-US"/>
        </a:p>
      </dgm:t>
    </dgm:pt>
    <dgm:pt modelId="{D18AFBB8-A5D8-4A18-80E3-9546B13BAD46}" type="sibTrans" cxnId="{362356C7-D9A6-410A-B48D-4973C2842BC3}">
      <dgm:prSet/>
      <dgm:spPr/>
      <dgm:t>
        <a:bodyPr/>
        <a:lstStyle/>
        <a:p>
          <a:endParaRPr lang="en-US"/>
        </a:p>
      </dgm:t>
    </dgm:pt>
    <dgm:pt modelId="{DFFC5356-C403-47D6-B132-C6000A04653F}" type="pres">
      <dgm:prSet presAssocID="{D4DCBC94-0900-41BE-AB1C-E01B5F840533}" presName="Name0" presStyleCnt="0">
        <dgm:presLayoutVars>
          <dgm:animLvl val="lvl"/>
          <dgm:resizeHandles val="exact"/>
        </dgm:presLayoutVars>
      </dgm:prSet>
      <dgm:spPr/>
    </dgm:pt>
    <dgm:pt modelId="{BB291E92-712D-49FA-9683-CA63798E8C52}" type="pres">
      <dgm:prSet presAssocID="{20FDD467-2611-41C3-B02C-A212953A9947}" presName="composite" presStyleCnt="0"/>
      <dgm:spPr/>
    </dgm:pt>
    <dgm:pt modelId="{C0F55C3F-15FD-4977-AA1B-B1518CAD1DF2}" type="pres">
      <dgm:prSet presAssocID="{20FDD467-2611-41C3-B02C-A212953A9947}" presName="L" presStyleLbl="solidFgAcc1" presStyleIdx="0" presStyleCnt="3">
        <dgm:presLayoutVars>
          <dgm:chMax val="0"/>
          <dgm:chPref val="0"/>
        </dgm:presLayoutVars>
      </dgm:prSet>
      <dgm:spPr/>
    </dgm:pt>
    <dgm:pt modelId="{83847724-6FA9-4F64-8B7A-EB3650C913C2}" type="pres">
      <dgm:prSet presAssocID="{20FDD467-2611-41C3-B02C-A212953A9947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59290259-9A31-455D-872A-5459CE32831A}" type="pres">
      <dgm:prSet presAssocID="{20FDD467-2611-41C3-B02C-A212953A9947}" presName="desTx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6361F095-1801-4817-8745-0C17A9F92925}" type="pres">
      <dgm:prSet presAssocID="{20FDD467-2611-41C3-B02C-A212953A9947}" presName="EmptyPlaceHolder" presStyleCnt="0"/>
      <dgm:spPr/>
    </dgm:pt>
    <dgm:pt modelId="{8954B863-7A4D-436D-8C00-99071717C724}" type="pres">
      <dgm:prSet presAssocID="{24A54AEE-A3D0-498A-BDC0-F94154AC64F4}" presName="space" presStyleCnt="0"/>
      <dgm:spPr/>
    </dgm:pt>
    <dgm:pt modelId="{E2ECA00C-DECE-4AD7-BC87-3BD6D806AA20}" type="pres">
      <dgm:prSet presAssocID="{65EE1802-8D18-4486-92AC-FDDD9E37E3C3}" presName="composite" presStyleCnt="0"/>
      <dgm:spPr/>
    </dgm:pt>
    <dgm:pt modelId="{C82928D7-A847-4115-B5B5-99DC2E57D1A5}" type="pres">
      <dgm:prSet presAssocID="{65EE1802-8D18-4486-92AC-FDDD9E37E3C3}" presName="L" presStyleLbl="solidFgAcc1" presStyleIdx="1" presStyleCnt="3">
        <dgm:presLayoutVars>
          <dgm:chMax val="0"/>
          <dgm:chPref val="0"/>
        </dgm:presLayoutVars>
      </dgm:prSet>
      <dgm:spPr/>
    </dgm:pt>
    <dgm:pt modelId="{DEFA4435-9703-4B23-8D3B-F99F4DAD9B6A}" type="pres">
      <dgm:prSet presAssocID="{65EE1802-8D18-4486-92AC-FDDD9E37E3C3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F8B91221-631E-4E9B-B1CF-8C0B324ED86F}" type="pres">
      <dgm:prSet presAssocID="{65EE1802-8D18-4486-92AC-FDDD9E37E3C3}" presName="desTx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91491A62-501B-4DF0-8F2C-D65AB4F76E43}" type="pres">
      <dgm:prSet presAssocID="{65EE1802-8D18-4486-92AC-FDDD9E37E3C3}" presName="EmptyPlaceHolder" presStyleCnt="0"/>
      <dgm:spPr/>
    </dgm:pt>
    <dgm:pt modelId="{920E2350-C4CD-49CE-B9FD-D75F416F83D9}" type="pres">
      <dgm:prSet presAssocID="{25853ACD-EA5F-4EEA-87F7-F861B5F4C29B}" presName="space" presStyleCnt="0"/>
      <dgm:spPr/>
    </dgm:pt>
    <dgm:pt modelId="{160CB09B-42A2-473D-883F-0C997E55724D}" type="pres">
      <dgm:prSet presAssocID="{70CC1537-6A44-4DAB-AE2A-CF3BA275490C}" presName="composite" presStyleCnt="0"/>
      <dgm:spPr/>
    </dgm:pt>
    <dgm:pt modelId="{38FE9F3B-73AA-4453-A230-C51495A5DA0B}" type="pres">
      <dgm:prSet presAssocID="{70CC1537-6A44-4DAB-AE2A-CF3BA275490C}" presName="L" presStyleLbl="solidFgAcc1" presStyleIdx="2" presStyleCnt="3">
        <dgm:presLayoutVars>
          <dgm:chMax val="0"/>
          <dgm:chPref val="0"/>
        </dgm:presLayoutVars>
      </dgm:prSet>
      <dgm:spPr/>
    </dgm:pt>
    <dgm:pt modelId="{5B733411-4A8E-490D-9CB2-E86FCD028565}" type="pres">
      <dgm:prSet presAssocID="{70CC1537-6A44-4DAB-AE2A-CF3BA275490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ABE68221-142C-4E14-90BC-4B7B16BFDB38}" type="pres">
      <dgm:prSet presAssocID="{70CC1537-6A44-4DAB-AE2A-CF3BA275490C}" presName="desTx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1ACD209A-9B73-40A7-A49E-8E357A4E6BAF}" type="pres">
      <dgm:prSet presAssocID="{70CC1537-6A44-4DAB-AE2A-CF3BA275490C}" presName="EmptyPlaceHolder" presStyleCnt="0"/>
      <dgm:spPr/>
    </dgm:pt>
  </dgm:ptLst>
  <dgm:cxnLst>
    <dgm:cxn modelId="{FC46C106-5E24-4A27-95CD-C0FA985FB082}" type="presOf" srcId="{20FDD467-2611-41C3-B02C-A212953A9947}" destId="{83847724-6FA9-4F64-8B7A-EB3650C913C2}" srcOrd="0" destOrd="0" presId="urn:microsoft.com/office/officeart/2016/7/layout/AccentHomeChevronProcess"/>
    <dgm:cxn modelId="{07FFE229-B40C-482F-877E-26B4CEA9FAFB}" srcId="{D4DCBC94-0900-41BE-AB1C-E01B5F840533}" destId="{65EE1802-8D18-4486-92AC-FDDD9E37E3C3}" srcOrd="1" destOrd="0" parTransId="{3BFF372E-20AF-4303-8EA6-6C72A8C30359}" sibTransId="{25853ACD-EA5F-4EEA-87F7-F861B5F4C29B}"/>
    <dgm:cxn modelId="{4429FE3B-0E74-4B57-A8BA-E6E6D460AE77}" srcId="{20FDD467-2611-41C3-B02C-A212953A9947}" destId="{69F04517-3173-4104-B28F-BBC9968F5DBB}" srcOrd="0" destOrd="0" parTransId="{CD79294B-7847-4CA5-8826-75B46B918734}" sibTransId="{C8307CFF-ACB3-4D85-B6F5-9D0439E51D91}"/>
    <dgm:cxn modelId="{29860764-887E-40C1-8EAC-EF6B75FF7C90}" srcId="{65EE1802-8D18-4486-92AC-FDDD9E37E3C3}" destId="{830B2F67-D15D-49B5-951A-4483D27ADABE}" srcOrd="0" destOrd="0" parTransId="{81D486ED-04C5-42C7-ADB2-0B9C0B2253B7}" sibTransId="{D2619B59-C55D-4F59-AC11-2F021A2EA6B3}"/>
    <dgm:cxn modelId="{32AAAD7E-41B9-4138-B4B6-B4100A86CC5A}" type="presOf" srcId="{D4DCBC94-0900-41BE-AB1C-E01B5F840533}" destId="{DFFC5356-C403-47D6-B132-C6000A04653F}" srcOrd="0" destOrd="0" presId="urn:microsoft.com/office/officeart/2016/7/layout/AccentHomeChevronProcess"/>
    <dgm:cxn modelId="{5EEF8786-113D-4477-8BF8-E0DC3EDFB4D0}" type="presOf" srcId="{70CC1537-6A44-4DAB-AE2A-CF3BA275490C}" destId="{5B733411-4A8E-490D-9CB2-E86FCD028565}" srcOrd="0" destOrd="0" presId="urn:microsoft.com/office/officeart/2016/7/layout/AccentHomeChevronProcess"/>
    <dgm:cxn modelId="{56982999-2FE8-45C8-A7AE-B017DAF10168}" srcId="{D4DCBC94-0900-41BE-AB1C-E01B5F840533}" destId="{20FDD467-2611-41C3-B02C-A212953A9947}" srcOrd="0" destOrd="0" parTransId="{61283415-9480-4B08-8CCD-FDC12D41AA00}" sibTransId="{24A54AEE-A3D0-498A-BDC0-F94154AC64F4}"/>
    <dgm:cxn modelId="{E52276A1-415D-437E-9FD3-5F2110912BCC}" type="presOf" srcId="{65EE1802-8D18-4486-92AC-FDDD9E37E3C3}" destId="{DEFA4435-9703-4B23-8D3B-F99F4DAD9B6A}" srcOrd="0" destOrd="0" presId="urn:microsoft.com/office/officeart/2016/7/layout/AccentHomeChevronProcess"/>
    <dgm:cxn modelId="{588601A5-95D2-4FAB-B258-BA22B825997C}" srcId="{D4DCBC94-0900-41BE-AB1C-E01B5F840533}" destId="{70CC1537-6A44-4DAB-AE2A-CF3BA275490C}" srcOrd="2" destOrd="0" parTransId="{E30F8965-377A-4F87-856A-91D8A7D33774}" sibTransId="{29459DA0-3781-4145-A3F4-10380773EA5F}"/>
    <dgm:cxn modelId="{761183BA-1ED4-4CEF-8733-B307DD9D5DA8}" type="presOf" srcId="{35A86ED8-AC0E-4D04-9866-57FAC3A2038F}" destId="{ABE68221-142C-4E14-90BC-4B7B16BFDB38}" srcOrd="0" destOrd="0" presId="urn:microsoft.com/office/officeart/2016/7/layout/AccentHomeChevronProcess"/>
    <dgm:cxn modelId="{362356C7-D9A6-410A-B48D-4973C2842BC3}" srcId="{70CC1537-6A44-4DAB-AE2A-CF3BA275490C}" destId="{35A86ED8-AC0E-4D04-9866-57FAC3A2038F}" srcOrd="0" destOrd="0" parTransId="{D4F84F51-0BAA-47E3-8FBC-C201B9A4F0CD}" sibTransId="{D18AFBB8-A5D8-4A18-80E3-9546B13BAD46}"/>
    <dgm:cxn modelId="{610208CC-D768-47C1-A8A4-9EA8411A062C}" type="presOf" srcId="{830B2F67-D15D-49B5-951A-4483D27ADABE}" destId="{F8B91221-631E-4E9B-B1CF-8C0B324ED86F}" srcOrd="0" destOrd="0" presId="urn:microsoft.com/office/officeart/2016/7/layout/AccentHomeChevronProcess"/>
    <dgm:cxn modelId="{1E4D00E9-F466-4584-B2FD-2A2926147666}" type="presOf" srcId="{69F04517-3173-4104-B28F-BBC9968F5DBB}" destId="{59290259-9A31-455D-872A-5459CE32831A}" srcOrd="0" destOrd="0" presId="urn:microsoft.com/office/officeart/2016/7/layout/AccentHomeChevronProcess"/>
    <dgm:cxn modelId="{E5857055-329A-40BF-B83A-80F0756B2503}" type="presParOf" srcId="{DFFC5356-C403-47D6-B132-C6000A04653F}" destId="{BB291E92-712D-49FA-9683-CA63798E8C52}" srcOrd="0" destOrd="0" presId="urn:microsoft.com/office/officeart/2016/7/layout/AccentHomeChevronProcess"/>
    <dgm:cxn modelId="{62E84DEE-834B-4677-AC9D-9366A7766C44}" type="presParOf" srcId="{BB291E92-712D-49FA-9683-CA63798E8C52}" destId="{C0F55C3F-15FD-4977-AA1B-B1518CAD1DF2}" srcOrd="0" destOrd="0" presId="urn:microsoft.com/office/officeart/2016/7/layout/AccentHomeChevronProcess"/>
    <dgm:cxn modelId="{5D9475C8-1504-4D8A-AEF6-C1D67C7CC297}" type="presParOf" srcId="{BB291E92-712D-49FA-9683-CA63798E8C52}" destId="{83847724-6FA9-4F64-8B7A-EB3650C913C2}" srcOrd="1" destOrd="0" presId="urn:microsoft.com/office/officeart/2016/7/layout/AccentHomeChevronProcess"/>
    <dgm:cxn modelId="{5EC784BC-A72A-40E5-9682-F72690803BA6}" type="presParOf" srcId="{BB291E92-712D-49FA-9683-CA63798E8C52}" destId="{59290259-9A31-455D-872A-5459CE32831A}" srcOrd="2" destOrd="0" presId="urn:microsoft.com/office/officeart/2016/7/layout/AccentHomeChevronProcess"/>
    <dgm:cxn modelId="{C08513B0-AED8-4A71-86EA-1A2A6D7EC9FF}" type="presParOf" srcId="{BB291E92-712D-49FA-9683-CA63798E8C52}" destId="{6361F095-1801-4817-8745-0C17A9F92925}" srcOrd="3" destOrd="0" presId="urn:microsoft.com/office/officeart/2016/7/layout/AccentHomeChevronProcess"/>
    <dgm:cxn modelId="{DD17FFCF-C7D2-437F-9F65-21033B006247}" type="presParOf" srcId="{DFFC5356-C403-47D6-B132-C6000A04653F}" destId="{8954B863-7A4D-436D-8C00-99071717C724}" srcOrd="1" destOrd="0" presId="urn:microsoft.com/office/officeart/2016/7/layout/AccentHomeChevronProcess"/>
    <dgm:cxn modelId="{D5C147FF-AFEB-4376-B2BF-63EB4DD183D3}" type="presParOf" srcId="{DFFC5356-C403-47D6-B132-C6000A04653F}" destId="{E2ECA00C-DECE-4AD7-BC87-3BD6D806AA20}" srcOrd="2" destOrd="0" presId="urn:microsoft.com/office/officeart/2016/7/layout/AccentHomeChevronProcess"/>
    <dgm:cxn modelId="{6373B355-5431-443D-A406-299C7581B6D6}" type="presParOf" srcId="{E2ECA00C-DECE-4AD7-BC87-3BD6D806AA20}" destId="{C82928D7-A847-4115-B5B5-99DC2E57D1A5}" srcOrd="0" destOrd="0" presId="urn:microsoft.com/office/officeart/2016/7/layout/AccentHomeChevronProcess"/>
    <dgm:cxn modelId="{F1B757CB-E29A-4479-8122-87D655AF29B8}" type="presParOf" srcId="{E2ECA00C-DECE-4AD7-BC87-3BD6D806AA20}" destId="{DEFA4435-9703-4B23-8D3B-F99F4DAD9B6A}" srcOrd="1" destOrd="0" presId="urn:microsoft.com/office/officeart/2016/7/layout/AccentHomeChevronProcess"/>
    <dgm:cxn modelId="{88D626D9-2320-4476-A7E9-30108579612C}" type="presParOf" srcId="{E2ECA00C-DECE-4AD7-BC87-3BD6D806AA20}" destId="{F8B91221-631E-4E9B-B1CF-8C0B324ED86F}" srcOrd="2" destOrd="0" presId="urn:microsoft.com/office/officeart/2016/7/layout/AccentHomeChevronProcess"/>
    <dgm:cxn modelId="{F8C4ECA3-18B6-4720-AE0C-64855C2D65BE}" type="presParOf" srcId="{E2ECA00C-DECE-4AD7-BC87-3BD6D806AA20}" destId="{91491A62-501B-4DF0-8F2C-D65AB4F76E43}" srcOrd="3" destOrd="0" presId="urn:microsoft.com/office/officeart/2016/7/layout/AccentHomeChevronProcess"/>
    <dgm:cxn modelId="{44CC068E-E834-4E44-A72B-3A9892187551}" type="presParOf" srcId="{DFFC5356-C403-47D6-B132-C6000A04653F}" destId="{920E2350-C4CD-49CE-B9FD-D75F416F83D9}" srcOrd="3" destOrd="0" presId="urn:microsoft.com/office/officeart/2016/7/layout/AccentHomeChevronProcess"/>
    <dgm:cxn modelId="{4AFFB6B5-3F58-4BA9-BD37-A8E52791A57A}" type="presParOf" srcId="{DFFC5356-C403-47D6-B132-C6000A04653F}" destId="{160CB09B-42A2-473D-883F-0C997E55724D}" srcOrd="4" destOrd="0" presId="urn:microsoft.com/office/officeart/2016/7/layout/AccentHomeChevronProcess"/>
    <dgm:cxn modelId="{895DEDB7-904B-443D-AB0B-5BE1CF753340}" type="presParOf" srcId="{160CB09B-42A2-473D-883F-0C997E55724D}" destId="{38FE9F3B-73AA-4453-A230-C51495A5DA0B}" srcOrd="0" destOrd="0" presId="urn:microsoft.com/office/officeart/2016/7/layout/AccentHomeChevronProcess"/>
    <dgm:cxn modelId="{64FB3817-53B7-4C34-85E4-51D4CBCA959E}" type="presParOf" srcId="{160CB09B-42A2-473D-883F-0C997E55724D}" destId="{5B733411-4A8E-490D-9CB2-E86FCD028565}" srcOrd="1" destOrd="0" presId="urn:microsoft.com/office/officeart/2016/7/layout/AccentHomeChevronProcess"/>
    <dgm:cxn modelId="{A41A6688-B622-4DCF-B464-6B70EF899DD1}" type="presParOf" srcId="{160CB09B-42A2-473D-883F-0C997E55724D}" destId="{ABE68221-142C-4E14-90BC-4B7B16BFDB38}" srcOrd="2" destOrd="0" presId="urn:microsoft.com/office/officeart/2016/7/layout/AccentHomeChevronProcess"/>
    <dgm:cxn modelId="{61B24A34-AA6D-4E3F-9E67-AE74828C9904}" type="presParOf" srcId="{160CB09B-42A2-473D-883F-0C997E55724D}" destId="{1ACD209A-9B73-40A7-A49E-8E357A4E6BAF}" srcOrd="3" destOrd="0" presId="urn:microsoft.com/office/officeart/2016/7/layout/AccentHomeChevro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7927B3-E47A-4930-82C9-1C5229511E72}">
      <dsp:nvSpPr>
        <dsp:cNvPr id="0" name=""/>
        <dsp:cNvSpPr/>
      </dsp:nvSpPr>
      <dsp:spPr>
        <a:xfrm>
          <a:off x="0" y="78351"/>
          <a:ext cx="11290435" cy="6949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b="1" kern="1200"/>
            <a:t>Considerar prescripción tras decisión compartida con el paciente, explicando beneficios, riesgos y carácter fuera de ficha técnica, en HSH o mujeres transgénero con ITS recurrentes en el último año</a:t>
          </a:r>
          <a:endParaRPr lang="en-US" sz="1800" kern="1200"/>
        </a:p>
      </dsp:txBody>
      <dsp:txXfrm>
        <a:off x="33926" y="112277"/>
        <a:ext cx="11222583" cy="627128"/>
      </dsp:txXfrm>
    </dsp:sp>
    <dsp:sp modelId="{12783123-C290-4B64-9224-1CFEF63C2620}">
      <dsp:nvSpPr>
        <dsp:cNvPr id="0" name=""/>
        <dsp:cNvSpPr/>
      </dsp:nvSpPr>
      <dsp:spPr>
        <a:xfrm>
          <a:off x="0" y="825171"/>
          <a:ext cx="11290435" cy="6949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b="1" kern="1200"/>
            <a:t>No sustituye otras medidas preventivas (uso de preservativo, cribados, PrEP VIH)</a:t>
          </a:r>
          <a:endParaRPr lang="en-US" sz="1800" kern="1200"/>
        </a:p>
      </dsp:txBody>
      <dsp:txXfrm>
        <a:off x="33926" y="859097"/>
        <a:ext cx="11222583" cy="627128"/>
      </dsp:txXfrm>
    </dsp:sp>
    <dsp:sp modelId="{E893C91D-D33C-440A-B65B-E3CDB2E8B59F}">
      <dsp:nvSpPr>
        <dsp:cNvPr id="0" name=""/>
        <dsp:cNvSpPr/>
      </dsp:nvSpPr>
      <dsp:spPr>
        <a:xfrm>
          <a:off x="0" y="1571990"/>
          <a:ext cx="11290435" cy="6949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b="1" kern="1200"/>
            <a:t>No recomendada en mujeres cisgénero ni hombres transexuales</a:t>
          </a:r>
          <a:endParaRPr lang="en-US" sz="1800" kern="1200"/>
        </a:p>
      </dsp:txBody>
      <dsp:txXfrm>
        <a:off x="33926" y="1605916"/>
        <a:ext cx="11222583" cy="6271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4D1331-B7F1-4293-A2BF-26FEF545C5E4}">
      <dsp:nvSpPr>
        <dsp:cNvPr id="0" name=""/>
        <dsp:cNvSpPr/>
      </dsp:nvSpPr>
      <dsp:spPr>
        <a:xfrm>
          <a:off x="0" y="257692"/>
          <a:ext cx="11339361" cy="5615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Objetivo principal</a:t>
          </a:r>
        </a:p>
      </dsp:txBody>
      <dsp:txXfrm>
        <a:off x="27415" y="285107"/>
        <a:ext cx="11284531" cy="506769"/>
      </dsp:txXfrm>
    </dsp:sp>
    <dsp:sp modelId="{58AA0C20-A975-42EE-B69F-E9C152A0588A}">
      <dsp:nvSpPr>
        <dsp:cNvPr id="0" name=""/>
        <dsp:cNvSpPr/>
      </dsp:nvSpPr>
      <dsp:spPr>
        <a:xfrm>
          <a:off x="0" y="655932"/>
          <a:ext cx="11339361" cy="1788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25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s-E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900" kern="1200" dirty="0"/>
            <a:t>Registro de una cohorte nacional prospectiva multicéntrica de PVVIH con sexo varón al nacimiento o mujeres transgénero que utilizan doxiciclina en profilaxis </a:t>
          </a:r>
          <a:r>
            <a:rPr lang="es-ES" sz="1900" kern="1200" dirty="0" err="1"/>
            <a:t>post-exposición</a:t>
          </a:r>
          <a:r>
            <a:rPr lang="es-ES" sz="1900" kern="1200" dirty="0"/>
            <a:t>.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s-E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900" kern="1200" dirty="0"/>
            <a:t>Analizar las características epidemiológicas y clínicas de las personas que entran en esta cohorte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900" kern="1200" dirty="0"/>
            <a:t>Calcular la incidencia de ITS en esta cohorte a lo largo del tiempo</a:t>
          </a:r>
        </a:p>
      </dsp:txBody>
      <dsp:txXfrm>
        <a:off x="0" y="655932"/>
        <a:ext cx="11339361" cy="17884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4D1331-B7F1-4293-A2BF-26FEF545C5E4}">
      <dsp:nvSpPr>
        <dsp:cNvPr id="0" name=""/>
        <dsp:cNvSpPr/>
      </dsp:nvSpPr>
      <dsp:spPr>
        <a:xfrm>
          <a:off x="0" y="18708"/>
          <a:ext cx="11248235" cy="631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kern="1200" dirty="0"/>
            <a:t>Objetivos secundarios</a:t>
          </a:r>
        </a:p>
      </dsp:txBody>
      <dsp:txXfrm>
        <a:off x="30842" y="49550"/>
        <a:ext cx="11186551" cy="570116"/>
      </dsp:txXfrm>
    </dsp:sp>
    <dsp:sp modelId="{58AA0C20-A975-42EE-B69F-E9C152A0588A}">
      <dsp:nvSpPr>
        <dsp:cNvPr id="0" name=""/>
        <dsp:cNvSpPr/>
      </dsp:nvSpPr>
      <dsp:spPr>
        <a:xfrm>
          <a:off x="0" y="650508"/>
          <a:ext cx="11248235" cy="32416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7131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s-E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100" kern="1200" dirty="0"/>
            <a:t>Describir el perfil de las distintas ITS en esta cohorte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100" kern="1200" dirty="0"/>
            <a:t>Evaluar la seguridad y tolerancia de esta estrategia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100" kern="1200" dirty="0"/>
            <a:t>Analizar las discontinuaciones y motivo de estas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100" kern="1200"/>
            <a:t>Evaluar la adherencia a doxiciclina</a:t>
          </a:r>
          <a:endParaRPr lang="es-E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100" kern="1200"/>
            <a:t>Analizar el impacto de la doxy-PEP en la aparición de resistencias a antimicrobianos en NG</a:t>
          </a:r>
          <a:endParaRPr lang="es-E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100" kern="1200" dirty="0"/>
            <a:t>Evaluar el impacto de la </a:t>
          </a:r>
          <a:r>
            <a:rPr lang="es-ES" sz="2100" kern="1200" dirty="0" err="1"/>
            <a:t>doxy</a:t>
          </a:r>
          <a:r>
            <a:rPr lang="es-ES" sz="2100" kern="1200" dirty="0"/>
            <a:t>-PEP en la emergencia de bacterias multirresistentes: </a:t>
          </a:r>
          <a:r>
            <a:rPr lang="es-ES" sz="2100" i="1" kern="1200" dirty="0"/>
            <a:t>E. </a:t>
          </a:r>
          <a:r>
            <a:rPr lang="es-ES" sz="2100" i="1" kern="1200" dirty="0" err="1"/>
            <a:t>coli</a:t>
          </a:r>
          <a:r>
            <a:rPr lang="es-ES" sz="2100" kern="1200" dirty="0"/>
            <a:t> productor de betalactamasa de espectro extendido (</a:t>
          </a:r>
          <a:r>
            <a:rPr lang="es-ES" sz="2100" i="1" u="none" kern="1200" dirty="0"/>
            <a:t>E. </a:t>
          </a:r>
          <a:r>
            <a:rPr lang="es-ES" sz="2100" i="1" u="none" kern="1200" dirty="0" err="1"/>
            <a:t>coli</a:t>
          </a:r>
          <a:r>
            <a:rPr lang="es-ES" sz="2100" i="1" u="none" kern="1200" dirty="0"/>
            <a:t> </a:t>
          </a:r>
          <a:r>
            <a:rPr lang="es-ES" sz="2100" kern="1200" dirty="0"/>
            <a:t>BLEE) en mucosa rectal y </a:t>
          </a:r>
          <a:r>
            <a:rPr lang="es-ES" sz="2100" i="1" kern="1200" dirty="0"/>
            <a:t>S. </a:t>
          </a:r>
          <a:r>
            <a:rPr lang="es-ES" sz="2100" i="1" kern="1200" dirty="0" err="1"/>
            <a:t>aureus</a:t>
          </a:r>
          <a:r>
            <a:rPr lang="es-ES" sz="2100" i="1" kern="1200" dirty="0"/>
            <a:t> </a:t>
          </a:r>
          <a:r>
            <a:rPr lang="es-ES" sz="2100" kern="1200" dirty="0"/>
            <a:t>resistente a </a:t>
          </a:r>
          <a:r>
            <a:rPr lang="es-ES" sz="2100" kern="1200" dirty="0" err="1"/>
            <a:t>meticilina</a:t>
          </a:r>
          <a:r>
            <a:rPr lang="es-ES" sz="2100" kern="1200" dirty="0"/>
            <a:t> (SARM) en mucosa nasal.</a:t>
          </a:r>
        </a:p>
      </dsp:txBody>
      <dsp:txXfrm>
        <a:off x="0" y="650508"/>
        <a:ext cx="11248235" cy="32416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CC24F3-9D9F-4110-81B8-B59339B25A0C}">
      <dsp:nvSpPr>
        <dsp:cNvPr id="0" name=""/>
        <dsp:cNvSpPr/>
      </dsp:nvSpPr>
      <dsp:spPr>
        <a:xfrm>
          <a:off x="0" y="445128"/>
          <a:ext cx="10515599" cy="18852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395732" rIns="816127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900" kern="1200" dirty="0"/>
            <a:t>Personas con edad mayor o igual a 18 años asignados al sexo varón al nacimiento.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900" kern="1200"/>
            <a:t>Persona con diagnóstico con infección por VIH y al menos 1 ITS diagnosticada en el año previo o múltiples parejas sexuales en los últimos 3 meses.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900" kern="1200"/>
            <a:t>Firmar el consentimiento informado para ser incluidos en el estudio.</a:t>
          </a:r>
          <a:endParaRPr lang="en-US" sz="1900" kern="1200"/>
        </a:p>
      </dsp:txBody>
      <dsp:txXfrm>
        <a:off x="0" y="445128"/>
        <a:ext cx="10515599" cy="1885275"/>
      </dsp:txXfrm>
    </dsp:sp>
    <dsp:sp modelId="{702EC911-52B2-4E3D-86A3-44C1E302A88F}">
      <dsp:nvSpPr>
        <dsp:cNvPr id="0" name=""/>
        <dsp:cNvSpPr/>
      </dsp:nvSpPr>
      <dsp:spPr>
        <a:xfrm>
          <a:off x="525779" y="164688"/>
          <a:ext cx="7360919" cy="560880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Criterios de inclusión: </a:t>
          </a:r>
          <a:endParaRPr lang="en-US" sz="1900" kern="1200" dirty="0"/>
        </a:p>
      </dsp:txBody>
      <dsp:txXfrm>
        <a:off x="553159" y="192068"/>
        <a:ext cx="7306159" cy="506120"/>
      </dsp:txXfrm>
    </dsp:sp>
    <dsp:sp modelId="{281C36E0-6D8D-4D19-A566-1E47F6903496}">
      <dsp:nvSpPr>
        <dsp:cNvPr id="0" name=""/>
        <dsp:cNvSpPr/>
      </dsp:nvSpPr>
      <dsp:spPr>
        <a:xfrm>
          <a:off x="0" y="2713443"/>
          <a:ext cx="10515599" cy="16159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395732" rIns="816127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900" kern="1200" dirty="0"/>
            <a:t>Personas asignadas al sexo mujer al nacimiento.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900" kern="1200"/>
            <a:t>Alergia registrada a doxiciclina, toma de medicación habitual que pudiera interaccionar con la misma u otro motivo que contraindique el uso de doxiciclina.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900" kern="1200"/>
            <a:t>Personas en tratamiento a largo plazo con doxiciclina por otro motivo médico.</a:t>
          </a:r>
          <a:endParaRPr lang="en-US" sz="1900" kern="1200"/>
        </a:p>
      </dsp:txBody>
      <dsp:txXfrm>
        <a:off x="0" y="2713443"/>
        <a:ext cx="10515599" cy="1615950"/>
      </dsp:txXfrm>
    </dsp:sp>
    <dsp:sp modelId="{38F4A930-07C0-4E2D-A518-E4F52D795ADF}">
      <dsp:nvSpPr>
        <dsp:cNvPr id="0" name=""/>
        <dsp:cNvSpPr/>
      </dsp:nvSpPr>
      <dsp:spPr>
        <a:xfrm>
          <a:off x="525779" y="2433003"/>
          <a:ext cx="7360919" cy="560880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/>
            <a:t>Criterios de exclusión:</a:t>
          </a:r>
          <a:endParaRPr lang="en-US" sz="1900" kern="1200"/>
        </a:p>
      </dsp:txBody>
      <dsp:txXfrm>
        <a:off x="553159" y="2460383"/>
        <a:ext cx="7306159" cy="5061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FC15A3-EB5C-4DBC-B4F5-5010C0653DAB}">
      <dsp:nvSpPr>
        <dsp:cNvPr id="0" name=""/>
        <dsp:cNvSpPr/>
      </dsp:nvSpPr>
      <dsp:spPr>
        <a:xfrm>
          <a:off x="3458078" y="2435518"/>
          <a:ext cx="51173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1739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700390" y="2477260"/>
        <a:ext cx="27116" cy="7957"/>
      </dsp:txXfrm>
    </dsp:sp>
    <dsp:sp modelId="{EC2505A3-5461-4451-BCBA-3B956790D42E}">
      <dsp:nvSpPr>
        <dsp:cNvPr id="0" name=""/>
        <dsp:cNvSpPr/>
      </dsp:nvSpPr>
      <dsp:spPr>
        <a:xfrm>
          <a:off x="0" y="1443275"/>
          <a:ext cx="3459878" cy="207592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537" tIns="177959" rIns="169537" bIns="177959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Se creará una base de datos centralizada por </a:t>
          </a:r>
          <a:r>
            <a:rPr lang="es-ES" sz="1600" kern="1200" dirty="0" err="1"/>
            <a:t>RedCap</a:t>
          </a:r>
          <a:r>
            <a:rPr lang="es-ES" sz="1600" kern="1200" dirty="0"/>
            <a:t> en la que cada centro participante incluirá sus registros.</a:t>
          </a:r>
          <a:endParaRPr lang="en-US" sz="1600" kern="1200" dirty="0"/>
        </a:p>
      </dsp:txBody>
      <dsp:txXfrm>
        <a:off x="0" y="1443275"/>
        <a:ext cx="3459878" cy="2075927"/>
      </dsp:txXfrm>
    </dsp:sp>
    <dsp:sp modelId="{CA8D71A6-538A-4E68-83F5-45782F78C2AC}">
      <dsp:nvSpPr>
        <dsp:cNvPr id="0" name=""/>
        <dsp:cNvSpPr/>
      </dsp:nvSpPr>
      <dsp:spPr>
        <a:xfrm>
          <a:off x="7460297" y="2435505"/>
          <a:ext cx="45755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33"/>
              </a:moveTo>
              <a:lnTo>
                <a:pt x="245877" y="45733"/>
              </a:lnTo>
              <a:lnTo>
                <a:pt x="245877" y="45720"/>
              </a:lnTo>
              <a:lnTo>
                <a:pt x="457554" y="4572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676870" y="2477246"/>
        <a:ext cx="24407" cy="7957"/>
      </dsp:txXfrm>
    </dsp:sp>
    <dsp:sp modelId="{92F5D7B6-D118-4888-9344-DAD19A8F435C}">
      <dsp:nvSpPr>
        <dsp:cNvPr id="0" name=""/>
        <dsp:cNvSpPr/>
      </dsp:nvSpPr>
      <dsp:spPr>
        <a:xfrm>
          <a:off x="4002218" y="1443275"/>
          <a:ext cx="3459878" cy="207592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537" tIns="177959" rIns="169537" bIns="177959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Se recogerán las variables en visita basal, y cada 6 meses. </a:t>
          </a:r>
          <a:endParaRPr lang="en-US" sz="1800" kern="1200" dirty="0"/>
        </a:p>
      </dsp:txBody>
      <dsp:txXfrm>
        <a:off x="4002218" y="1443275"/>
        <a:ext cx="3459878" cy="2075927"/>
      </dsp:txXfrm>
    </dsp:sp>
    <dsp:sp modelId="{86134318-4A24-49CF-97A5-F69360070C42}">
      <dsp:nvSpPr>
        <dsp:cNvPr id="0" name=""/>
        <dsp:cNvSpPr/>
      </dsp:nvSpPr>
      <dsp:spPr>
        <a:xfrm>
          <a:off x="7950251" y="1443261"/>
          <a:ext cx="3459878" cy="207592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537" tIns="177959" rIns="169537" bIns="177959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Se realizarán cultivos para bacterias multirresistentes en exudados rectal y nasal en el momento basal y anualmente mientras se mantenga el seguimiento.</a:t>
          </a:r>
          <a:endParaRPr lang="en-US" sz="2000" kern="1200" dirty="0"/>
        </a:p>
      </dsp:txBody>
      <dsp:txXfrm>
        <a:off x="7950251" y="1443261"/>
        <a:ext cx="3459878" cy="207592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F55C3F-15FD-4977-AA1B-B1518CAD1DF2}">
      <dsp:nvSpPr>
        <dsp:cNvPr id="0" name=""/>
        <dsp:cNvSpPr/>
      </dsp:nvSpPr>
      <dsp:spPr>
        <a:xfrm rot="5400000">
          <a:off x="-841287" y="1733607"/>
          <a:ext cx="1996885" cy="304680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3847724-6FA9-4F64-8B7A-EB3650C913C2}">
      <dsp:nvSpPr>
        <dsp:cNvPr id="0" name=""/>
        <dsp:cNvSpPr/>
      </dsp:nvSpPr>
      <dsp:spPr>
        <a:xfrm>
          <a:off x="4815" y="2884389"/>
          <a:ext cx="3808501" cy="665628"/>
        </a:xfrm>
        <a:prstGeom prst="homePlate">
          <a:avLst>
            <a:gd name="adj" fmla="val 25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0" tIns="215900" rIns="107950" bIns="21590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chemeClr val="tx1"/>
              </a:solidFill>
            </a:rPr>
            <a:t>Fase 1</a:t>
          </a:r>
        </a:p>
      </dsp:txBody>
      <dsp:txXfrm>
        <a:off x="4815" y="2884389"/>
        <a:ext cx="3725298" cy="665628"/>
      </dsp:txXfrm>
    </dsp:sp>
    <dsp:sp modelId="{59290259-9A31-455D-872A-5459CE32831A}">
      <dsp:nvSpPr>
        <dsp:cNvPr id="0" name=""/>
        <dsp:cNvSpPr/>
      </dsp:nvSpPr>
      <dsp:spPr>
        <a:xfrm>
          <a:off x="309495" y="1070312"/>
          <a:ext cx="3092502" cy="12761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Fase de </a:t>
          </a:r>
          <a:r>
            <a:rPr lang="en-US" sz="1800" kern="1200" dirty="0" err="1"/>
            <a:t>preparación</a:t>
          </a:r>
          <a:r>
            <a:rPr lang="en-US" sz="1800" kern="1200" dirty="0"/>
            <a:t>: </a:t>
          </a:r>
          <a:r>
            <a:rPr lang="en-US" sz="1800" kern="1200" dirty="0" err="1"/>
            <a:t>Revisión</a:t>
          </a:r>
          <a:r>
            <a:rPr lang="en-US" sz="1800" kern="1200" dirty="0"/>
            <a:t> de la </a:t>
          </a:r>
          <a:r>
            <a:rPr lang="en-US" sz="1800" kern="1200" dirty="0" err="1"/>
            <a:t>evidencia</a:t>
          </a:r>
          <a:r>
            <a:rPr lang="en-US" sz="1800" kern="1200" dirty="0"/>
            <a:t>, </a:t>
          </a:r>
          <a:r>
            <a:rPr lang="en-US" sz="1800" kern="1200" dirty="0" err="1"/>
            <a:t>redacción</a:t>
          </a:r>
          <a:r>
            <a:rPr lang="en-US" sz="1800" kern="1200" dirty="0"/>
            <a:t> final del </a:t>
          </a:r>
          <a:r>
            <a:rPr lang="en-US" sz="1800" kern="1200" dirty="0" err="1"/>
            <a:t>protocolo</a:t>
          </a:r>
          <a:r>
            <a:rPr lang="en-US" sz="1800" kern="1200" dirty="0"/>
            <a:t>, </a:t>
          </a:r>
          <a:r>
            <a:rPr lang="en-US" sz="1800" kern="1200" dirty="0" err="1"/>
            <a:t>aprobación</a:t>
          </a:r>
          <a:r>
            <a:rPr lang="en-US" sz="1800" kern="1200" dirty="0"/>
            <a:t> </a:t>
          </a:r>
          <a:r>
            <a:rPr lang="en-US" sz="1800" kern="1200" dirty="0" err="1"/>
            <a:t>por</a:t>
          </a:r>
          <a:r>
            <a:rPr lang="en-US" sz="1800" kern="1200" dirty="0"/>
            <a:t> </a:t>
          </a:r>
          <a:r>
            <a:rPr lang="en-US" sz="1800" kern="1200" dirty="0" err="1"/>
            <a:t>CEIm</a:t>
          </a:r>
          <a:r>
            <a:rPr lang="en-US" sz="1800" kern="1200" dirty="0"/>
            <a:t>, </a:t>
          </a:r>
          <a:r>
            <a:rPr lang="en-US" sz="1800" kern="1200" dirty="0" err="1"/>
            <a:t>diseño</a:t>
          </a:r>
          <a:r>
            <a:rPr lang="en-US" sz="1800" kern="1200" dirty="0"/>
            <a:t> de base de </a:t>
          </a:r>
          <a:r>
            <a:rPr lang="en-US" sz="1800" kern="1200" dirty="0" err="1"/>
            <a:t>datos</a:t>
          </a:r>
          <a:r>
            <a:rPr lang="en-US" sz="1800" kern="1200" dirty="0"/>
            <a:t>, </a:t>
          </a:r>
          <a:r>
            <a:rPr lang="en-US" sz="1800" kern="1200" dirty="0" err="1"/>
            <a:t>inclusión</a:t>
          </a:r>
          <a:r>
            <a:rPr lang="en-US" sz="1800" kern="1200" dirty="0"/>
            <a:t> de </a:t>
          </a:r>
          <a:r>
            <a:rPr lang="en-US" sz="1800" kern="1200" dirty="0" err="1"/>
            <a:t>nuevos</a:t>
          </a:r>
          <a:r>
            <a:rPr lang="en-US" sz="1800" kern="1200" dirty="0"/>
            <a:t> </a:t>
          </a:r>
          <a:r>
            <a:rPr lang="en-US" sz="1800" kern="1200" dirty="0" err="1"/>
            <a:t>centros</a:t>
          </a:r>
          <a:r>
            <a:rPr lang="en-US" sz="1800" kern="1200" dirty="0"/>
            <a:t>.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309495" y="1070312"/>
        <a:ext cx="3092502" cy="1276159"/>
      </dsp:txXfrm>
    </dsp:sp>
    <dsp:sp modelId="{C82928D7-A847-4115-B5B5-99DC2E57D1A5}">
      <dsp:nvSpPr>
        <dsp:cNvPr id="0" name=""/>
        <dsp:cNvSpPr/>
      </dsp:nvSpPr>
      <dsp:spPr>
        <a:xfrm rot="5400000">
          <a:off x="2852958" y="1733607"/>
          <a:ext cx="1996885" cy="304680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EFA4435-9703-4B23-8D3B-F99F4DAD9B6A}">
      <dsp:nvSpPr>
        <dsp:cNvPr id="0" name=""/>
        <dsp:cNvSpPr/>
      </dsp:nvSpPr>
      <dsp:spPr>
        <a:xfrm>
          <a:off x="3699061" y="2884389"/>
          <a:ext cx="3808501" cy="665628"/>
        </a:xfrm>
        <a:prstGeom prst="chevron">
          <a:avLst>
            <a:gd name="adj" fmla="val 25000"/>
          </a:avLst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0" tIns="215900" rIns="107950" bIns="21590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chemeClr val="tx1"/>
              </a:solidFill>
            </a:rPr>
            <a:t>Fase 2</a:t>
          </a:r>
        </a:p>
      </dsp:txBody>
      <dsp:txXfrm>
        <a:off x="3865468" y="2884389"/>
        <a:ext cx="3475687" cy="665628"/>
      </dsp:txXfrm>
    </dsp:sp>
    <dsp:sp modelId="{F8B91221-631E-4E9B-B1CF-8C0B324ED86F}">
      <dsp:nvSpPr>
        <dsp:cNvPr id="0" name=""/>
        <dsp:cNvSpPr/>
      </dsp:nvSpPr>
      <dsp:spPr>
        <a:xfrm>
          <a:off x="4003741" y="1070312"/>
          <a:ext cx="3092502" cy="12761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Junio 2026: </a:t>
          </a:r>
          <a:r>
            <a:rPr lang="en-US" sz="2000" kern="1200" dirty="0" err="1"/>
            <a:t>Inicio</a:t>
          </a:r>
          <a:r>
            <a:rPr lang="en-US" sz="2000" kern="1200" dirty="0"/>
            <a:t> de la </a:t>
          </a:r>
          <a:r>
            <a:rPr lang="en-US" sz="2000" kern="1200" dirty="0" err="1"/>
            <a:t>recogida</a:t>
          </a:r>
          <a:r>
            <a:rPr lang="en-US" sz="2000" kern="1200" dirty="0"/>
            <a:t> de </a:t>
          </a:r>
          <a:r>
            <a:rPr lang="en-US" sz="2000" kern="1200" dirty="0" err="1"/>
            <a:t>datos</a:t>
          </a:r>
          <a:r>
            <a:rPr lang="en-US" sz="2000" kern="1200" dirty="0"/>
            <a:t>.</a:t>
          </a:r>
        </a:p>
      </dsp:txBody>
      <dsp:txXfrm>
        <a:off x="4003741" y="1070312"/>
        <a:ext cx="3092502" cy="1276159"/>
      </dsp:txXfrm>
    </dsp:sp>
    <dsp:sp modelId="{38FE9F3B-73AA-4453-A230-C51495A5DA0B}">
      <dsp:nvSpPr>
        <dsp:cNvPr id="0" name=""/>
        <dsp:cNvSpPr/>
      </dsp:nvSpPr>
      <dsp:spPr>
        <a:xfrm rot="5400000">
          <a:off x="6547204" y="1733607"/>
          <a:ext cx="1996885" cy="304680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B733411-4A8E-490D-9CB2-E86FCD028565}">
      <dsp:nvSpPr>
        <dsp:cNvPr id="0" name=""/>
        <dsp:cNvSpPr/>
      </dsp:nvSpPr>
      <dsp:spPr>
        <a:xfrm>
          <a:off x="7393307" y="2884389"/>
          <a:ext cx="3808501" cy="665628"/>
        </a:xfrm>
        <a:prstGeom prst="chevron">
          <a:avLst>
            <a:gd name="adj" fmla="val 2500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0" tIns="215900" rIns="107950" bIns="21590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chemeClr val="tx1"/>
              </a:solidFill>
            </a:rPr>
            <a:t>Fase 3</a:t>
          </a:r>
        </a:p>
      </dsp:txBody>
      <dsp:txXfrm>
        <a:off x="7559714" y="2884389"/>
        <a:ext cx="3475687" cy="665628"/>
      </dsp:txXfrm>
    </dsp:sp>
    <dsp:sp modelId="{ABE68221-142C-4E14-90BC-4B7B16BFDB38}">
      <dsp:nvSpPr>
        <dsp:cNvPr id="0" name=""/>
        <dsp:cNvSpPr/>
      </dsp:nvSpPr>
      <dsp:spPr>
        <a:xfrm>
          <a:off x="7697987" y="1070312"/>
          <a:ext cx="3092502" cy="12761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Junio 2027: Primer </a:t>
          </a:r>
          <a:r>
            <a:rPr lang="en-US" sz="2000" kern="1200" dirty="0" err="1"/>
            <a:t>análisis</a:t>
          </a:r>
          <a:r>
            <a:rPr lang="en-US" sz="2000" kern="1200" dirty="0"/>
            <a:t> de </a:t>
          </a:r>
          <a:r>
            <a:rPr lang="en-US" sz="2000" kern="1200" dirty="0" err="1"/>
            <a:t>datos</a:t>
          </a:r>
          <a:endParaRPr lang="en-US" sz="2000" kern="1200" dirty="0"/>
        </a:p>
      </dsp:txBody>
      <dsp:txXfrm>
        <a:off x="7697987" y="1070312"/>
        <a:ext cx="3092502" cy="12761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6/7/layout/AccentHomeChevronProcess">
  <dgm:title val="Accent Home Chevron Process"/>
  <dgm:desc val="Use to show a progression; a timeline; sequential steps in a task, process, or workflow; or to emphasize movement or direction. Level 1 text appears inside an chevron shape, except the first shape which comes in a home shape, while Level 2 text appears above the invisible rectangle shapes."/>
  <dgm:catLst>
    <dgm:cat type="process" pri="500"/>
    <dgm:cat type="timeline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contrsBasedOnsibTransCount">
      <dgm:if name="oneSibTrans" axis="ch" ptType="sibTrans" func="cnt" op="equ" val="1">
        <dgm:constrLst>
          <dgm:constr type="h" for="ch" forName="composite" refType="h" fact="0.6"/>
          <dgm:constr type="w" for="ch" forName="composite" refType="w"/>
          <dgm:constr type="primFontSz" for="des" forName="parTx" val="20"/>
          <dgm:constr type="primFontSz" for="des" forName="desTx" refType="primFontSz" refFor="des" refForName="parTx" op="lte"/>
          <dgm:constr type="primFontSz" for="des" forName="parTx" op="equ"/>
          <dgm:constr type="primFontSz" for="des" forName="desTx" op="equ"/>
          <dgm:constr type="w" for="ch" forName="space" refType="w" refFor="ch" refForName="composite" fact="-0.02"/>
          <dgm:constr type="w" for="ch" ptType="sibTrans" op="equ"/>
        </dgm:constrLst>
      </dgm:if>
      <dgm:else name="moreThanOneSibTrans">
        <dgm:choose name="contrsForMoreThanOneSibTrans">
          <dgm:if name="twoSibTrans" axis="ch" ptType="sibTrans" func="cnt" op="equ" val="2">
            <dgm:constrLst>
              <dgm:constr type="h" for="ch" forName="composite" refType="h" fact="0.6"/>
              <dgm:constr type="w" for="ch" forName="composite" refType="w"/>
              <dgm:constr type="primFontSz" for="des" forName="parTx" val="20"/>
              <dgm:constr type="primFontSz" for="des" forName="desTx" refType="primFontSz" refFor="des" refForName="parTx" op="lte"/>
              <dgm:constr type="primFontSz" for="des" forName="parTx" op="equ"/>
              <dgm:constr type="primFontSz" for="des" forName="desTx" op="equ"/>
              <dgm:constr type="w" for="ch" forName="space" refType="w" refFor="ch" refForName="composite" fact="-0.03"/>
              <dgm:constr type="w" for="ch" ptType="sibTrans" op="equ"/>
            </dgm:constrLst>
          </dgm:if>
          <dgm:else name="moreThanTwoSibTrans">
            <dgm:choose name="contrsForMoreThanTwoSibTrans">
              <dgm:if name="threeSibTrans" axis="ch" ptType="sibTrans" func="cnt" op="equ" val="3">
                <dgm:constrLst>
                  <dgm:constr type="h" for="ch" forName="composite" refType="h" fact="0.6"/>
                  <dgm:constr type="w" for="ch" forName="composite" refType="w"/>
                  <dgm:constr type="primFontSz" for="des" forName="parTx" val="20"/>
                  <dgm:constr type="primFontSz" for="des" forName="desTx" refType="primFontSz" refFor="des" refForName="parTx" op="lte"/>
                  <dgm:constr type="primFontSz" for="des" forName="parTx" op="equ"/>
                  <dgm:constr type="primFontSz" for="des" forName="desTx" op="equ"/>
                  <dgm:constr type="w" for="ch" forName="space" refType="w" refFor="ch" refForName="composite" fact="-0.04"/>
                  <dgm:constr type="w" for="ch" ptType="sibTrans" op="equ"/>
                </dgm:constrLst>
              </dgm:if>
              <dgm:else name="moreThanThreeSibTrans">
                <dgm:choose name="contrsForMoreThanThreeSibTrans">
                  <dgm:if name="fourToSixSibTrans" axis="ch" ptType="sibTrans" func="cnt" op="lte" val="6">
                    <dgm:constrLst>
                      <dgm:constr type="h" for="ch" forName="composite" refType="h" fact="0.6"/>
                      <dgm:constr type="w" for="ch" forName="composite" refType="w"/>
                      <dgm:constr type="primFontSz" for="des" forName="parTx" val="20"/>
                      <dgm:constr type="primFontSz" for="des" forName="desTx" refType="primFontSz" refFor="des" refForName="parTx" op="lte"/>
                      <dgm:constr type="primFontSz" for="des" forName="parTx" op="equ"/>
                      <dgm:constr type="primFontSz" for="des" forName="desTx" op="equ"/>
                      <dgm:constr type="w" for="ch" forName="space" refType="w" refFor="ch" refForName="composite" fact="-0.05"/>
                      <dgm:constr type="w" for="ch" ptType="sibTrans" op="equ"/>
                    </dgm:constrLst>
                  </dgm:if>
                  <dgm:else name="moreThanSixSibTrans">
                    <dgm:choose name="contrsForMoreThanSixSibTrans">
                      <dgm:if name="sevenToEightSibTrans" axis="ch" ptType="sibTrans" func="cnt" op="lte" val="8">
                        <dgm:constrLst>
                          <dgm:constr type="h" for="ch" forName="composite" refType="h" fact="0.6"/>
                          <dgm:constr type="w" for="ch" forName="composite" refType="w"/>
                          <dgm:constr type="primFontSz" for="des" forName="parTx" val="20"/>
                          <dgm:constr type="primFontSz" for="des" forName="desTx" refType="primFontSz" refFor="des" refForName="parTx" op="lte"/>
                          <dgm:constr type="primFontSz" for="des" forName="parTx" op="equ"/>
                          <dgm:constr type="primFontSz" for="des" forName="desTx" op="equ"/>
                          <dgm:constr type="w" for="ch" forName="space" refType="w" refFor="ch" refForName="composite" fact="-0.07"/>
                          <dgm:constr type="w" for="ch" ptType="sibTrans" op="equ"/>
                        </dgm:constrLst>
                      </dgm:if>
                      <dgm:else name="moreThanEightSibTrans">
                        <dgm:constrLst>
                          <dgm:constr type="h" for="ch" forName="composite" refType="h" fact="0.6"/>
                          <dgm:constr type="w" for="ch" forName="composite" refType="w"/>
                          <dgm:constr type="primFontSz" for="des" forName="parTx" val="20"/>
                          <dgm:constr type="primFontSz" for="des" forName="desTx" refType="primFontSz" refFor="des" refForName="parTx" op="lte"/>
                          <dgm:constr type="primFontSz" for="des" forName="parTx" op="equ"/>
                          <dgm:constr type="primFontSz" for="des" forName="desTx" op="equ"/>
                          <dgm:constr type="w" for="ch" forName="space" refType="w" refFor="ch" refForName="composite" fact="-0.09"/>
                          <dgm:constr type="w" for="ch" ptType="sibTrans" op="equ"/>
                        </dgm:constrLst>
                      </dgm:else>
                    </dgm:choose>
                  </dgm:else>
                </dgm:choose>
              </dgm:else>
            </dgm:choose>
          </dgm:else>
        </dgm:choose>
      </dgm:else>
    </dgm:choose>
    <dgm:ruleLst/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LayoutLTRorRTL">
          <dgm:if name="LayoutLTR" func="var" arg="dir" op="equ" val="norm">
            <dgm:constrLst>
              <dgm:constr type="w" for="ch" forName="L" refType="w" fact="0.08"/>
              <dgm:constr type="h" for="ch" forName="L" refType="h" fact="0.75"/>
              <dgm:constr type="l" for="ch" forName="L"/>
              <dgm:constr type="l" for="ch" forName="parTx"/>
              <dgm:constr type="w" for="ch" forName="parTx" refType="w"/>
              <dgm:constr type="h" for="ch" forName="parTx" refType="h" fact="0.25"/>
              <dgm:constr type="t" for="ch" forName="parTx" refType="b" refFor="ch" refForName="L"/>
              <dgm:constr type="t" for="ch" forName="desTx" refType="w" refFor="ch" refForName="L" fact="0.6"/>
              <dgm:constr type="b" for="ch" forName="desTx" refType="t" refFor="ch" refForName="EmptyPlaceHolder"/>
              <dgm:constr type="l" for="ch" forName="desTx" refType="r" refFor="ch" refForName="L"/>
              <dgm:constr type="w" for="ch" forName="desTx" refType="w" fact="0.812"/>
              <dgm:constr type="w" for="ch" forName="EmptyPlaceHolder" refType="w" fact="0.82"/>
              <dgm:constr type="l" for="ch" forName="EmptyPlaceHolder" refType="r" refFor="ch" refForName="L"/>
              <dgm:constr type="b" for="ch" forName="EmptyPlaceHolder" refType="b" refFor="ch" refForName="L"/>
              <dgm:constr type="h" for="ch" forName="EmptyPlaceHolder" refType="t" refFor="ch" refForName="desTx"/>
            </dgm:constrLst>
          </dgm:if>
          <dgm:else name="LayoutRTL">
            <dgm:constrLst>
              <dgm:constr type="w" for="ch" forName="L" refType="w" fact="0.08"/>
              <dgm:constr type="h" for="ch" forName="L" refType="h" fact="0.75"/>
              <dgm:constr type="r" for="ch" forName="L" refType="w"/>
              <dgm:constr type="r" for="ch" forName="parTx" refType="w"/>
              <dgm:constr type="w" for="ch" forName="parTx" refType="w"/>
              <dgm:constr type="h" for="ch" forName="parTx" refType="h" fact="0.25"/>
              <dgm:constr type="t" for="ch" forName="parTx" refType="b" refFor="ch" refForName="L"/>
              <dgm:constr type="t" for="ch" forName="desTx" refType="w" refFor="ch" refForName="L" fact="0.6"/>
              <dgm:constr type="b" for="ch" forName="desTx" refType="t" refFor="ch" refForName="EmptyPlaceHolder"/>
              <dgm:constr type="r" for="ch" forName="desTx" refType="l" refFor="ch" refForName="L"/>
              <dgm:constr type="w" for="ch" forName="desTx" refType="w" fact="0.812"/>
              <dgm:constr type="w" for="ch" forName="EmptyPlaceHolder" refType="w" fact="0.82"/>
              <dgm:constr type="h" for="ch" forName="EmptyPlaceHolder" refType="w" refFor="ch" refForName="L" fact="0.6"/>
              <dgm:constr type="b" for="ch" forName="EmptyPlaceHolder" refType="b" refFor="ch" refForName="L"/>
            </dgm:constrLst>
          </dgm:else>
        </dgm:choose>
        <dgm:layoutNode name="L" styleLbl="solidFgAcc1" moveWith="parTx">
          <dgm:varLst>
            <dgm:chMax val="0"/>
            <dgm:chPref val="0"/>
          </dgm:varLst>
          <dgm:alg type="sp"/>
          <dgm:choose name="Name310">
            <dgm:if name="Name311" func="var" arg="dir" op="equ" val="norm">
              <dgm:shape xmlns:r="http://schemas.openxmlformats.org/officeDocument/2006/relationships" rot="90" type="corner" r:blip="">
                <dgm:adjLst>
                  <dgm:adj idx="1" val="0.01"/>
                  <dgm:adj idx="2" val="0.01"/>
                </dgm:adjLst>
              </dgm:shape>
            </dgm:if>
            <dgm:else name="Name312">
              <dgm:shape xmlns:r="http://schemas.openxmlformats.org/officeDocument/2006/relationships" rot="180" type="corner" r:blip="">
                <dgm:adjLst>
                  <dgm:adj idx="1" val="0.01"/>
                  <dgm:adj idx="2" val="0.01"/>
                </dgm:adjLst>
              </dgm:shape>
            </dgm:else>
          </dgm:choose>
          <dgm:presOf/>
          <dgm:constrLst/>
          <dgm:ruleLst/>
        </dgm:layoutNode>
        <dgm:layoutNode name="parTx" styleLbl="alignNode1">
          <dgm:varLst>
            <dgm:chMax val="0"/>
            <dgm:chPref val="0"/>
            <dgm:bulletEnabled val="1"/>
          </dgm:varLst>
          <dgm:alg type="tx">
            <dgm:param type="txAnchorVert" val="mid"/>
            <dgm:param type="parTxLTRAlign" val="ctr"/>
            <dgm:param type="parTxRTLAlign" val="ctr"/>
          </dgm:alg>
          <dgm:choose name="MakeFirstNodeHomePlate">
            <dgm:if name="IfFirstNode" axis="self" ptType="node" func="pos" op="equ" val="1">
              <dgm:choose name="Name110">
                <dgm:if name="Name111" func="var" arg="dir" op="equ" val="norm">
                  <dgm:shape xmlns:r="http://schemas.openxmlformats.org/officeDocument/2006/relationships" type="homePlate" r:blip="">
                    <dgm:adjLst>
                      <dgm:adj idx="1" val="0.25"/>
                    </dgm:adjLst>
                  </dgm:shape>
                </dgm:if>
                <dgm:else name="Name112">
                  <dgm:shape xmlns:r="http://schemas.openxmlformats.org/officeDocument/2006/relationships" rot="180" type="homePlate" r:blip="">
                    <dgm:adjLst>
                      <dgm:adj idx="1" val="0.25"/>
                    </dgm:adjLst>
                  </dgm:shape>
                </dgm:else>
              </dgm:choose>
            </dgm:if>
            <dgm:else name="MakeRestOfNodesChevrons"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>
                      <dgm:adj idx="1" val="0.25"/>
                    </dgm:adjLst>
                  </dgm:shape>
                </dgm:if>
                <dgm:else name="Name12">
                  <dgm:shape xmlns:r="http://schemas.openxmlformats.org/officeDocument/2006/relationships" rot="180" type="chevron" r:blip="">
                    <dgm:adjLst>
                      <dgm:adj idx="1" val="0.25"/>
                    </dgm:adjLst>
                  </dgm:shape>
                </dgm:else>
              </dgm:choose>
            </dgm:else>
          </dgm:choose>
          <dgm:presOf axis="self" ptType="node"/>
          <dgm:constrLst>
            <dgm:constr type="tMarg" refType="primFontSz"/>
            <dgm:constr type="bMarg" refType="primFontSz"/>
            <dgm:constr type="lMarg" refType="primFontSz" fact="0.5"/>
            <dgm:constr type="rMarg" refType="primFontSz" fact="0.5"/>
          </dgm:constrLst>
          <dgm:ruleLst>
            <dgm:rule type="primFontSz" val="13" fact="NaN" max="NaN"/>
          </dgm:ruleLst>
        </dgm:layoutNode>
        <dgm:layoutNode name="desTx" styleLbl="revTx" moveWith="parTx">
          <dgm:varLst>
            <dgm:chMax val="0"/>
            <dgm:chPref val="0"/>
            <dgm:bulletEnabled val="1"/>
          </dgm:varLst>
          <dgm:choose name="Name210">
            <dgm:if name="Name211" func="var" arg="dir" op="equ" val="norm">
              <dgm:alg type="tx">
                <dgm:param type="txAnchorVert" val="t"/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12">
              <dgm:alg type="tx">
                <dgm:param type="txAnchorVert" val="t"/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tMarg"/>
            <dgm:constr type="bMarg"/>
            <dgm:constr type="lMarg"/>
            <dgm:constr type="rMarg"/>
          </dgm:constrLst>
          <dgm:ruleLst>
            <dgm:rule type="primFontSz" val="11" fact="NaN" max="NaN"/>
            <dgm:rule type="secFontSz" val="9" fact="NaN" max="NaN"/>
          </dgm:ruleLst>
        </dgm:layoutNode>
        <dgm:layoutNode name="EmptyPlaceHolder">
          <dgm:alg type="sp"/>
          <dgm:shape xmlns:r="http://schemas.openxmlformats.org/officeDocument/2006/relationships" r:blip="">
            <dgm:adjLst/>
          </dgm:shape>
          <dgm:presOf/>
          <dgm:constrLst/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26E4B777-09C6-D7B9-A813-B0BF3B09EB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5A67696-861C-0E8E-B959-A44C10D93A7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BD74CC-4650-4CA4-BEC3-DD044C0E2678}" type="datetimeFigureOut">
              <a:rPr lang="es-ES" smtClean="0"/>
              <a:t>22/05/2026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47732B1-A60C-000D-6D21-979B19C9A3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3228FFC-E3B7-DD73-F7F2-6D7CA8F3DD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4AFB5E-3C7B-4053-9828-6FD99CDEBFF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65734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6792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bier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2D47A5B-9D8B-6993-8842-2B4948A87F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94" y="2190"/>
            <a:ext cx="12184211" cy="6853618"/>
          </a:xfrm>
          <a:prstGeom prst="rect">
            <a:avLst/>
          </a:prstGeom>
        </p:spPr>
      </p:pic>
      <p:sp>
        <p:nvSpPr>
          <p:cNvPr id="7" name="Texto del título">
            <a:extLst>
              <a:ext uri="{FF2B5EF4-FFF2-40B4-BE49-F238E27FC236}">
                <a16:creationId xmlns:a16="http://schemas.microsoft.com/office/drawing/2014/main" id="{AFE20C01-C7BE-43F5-BD30-83D26984F52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98965" y="3119815"/>
            <a:ext cx="3877835" cy="181863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5500" b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Texto de despedida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81381530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 imagen izquier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1880D69-CAFC-AFD6-5F4B-3C33700AD8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08" y="-11722"/>
            <a:ext cx="12222404" cy="6875102"/>
          </a:xfrm>
          <a:prstGeom prst="rect">
            <a:avLst/>
          </a:prstGeom>
        </p:spPr>
      </p:pic>
      <p:sp>
        <p:nvSpPr>
          <p:cNvPr id="20" name="Texto del título"/>
          <p:cNvSpPr txBox="1">
            <a:spLocks noGrp="1"/>
          </p:cNvSpPr>
          <p:nvPr>
            <p:ph type="title" hasCustomPrompt="1"/>
          </p:nvPr>
        </p:nvSpPr>
        <p:spPr>
          <a:xfrm>
            <a:off x="6725920" y="2195823"/>
            <a:ext cx="4434839" cy="678993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2500" b="0" spc="-50" baseline="0">
                <a:solidFill>
                  <a:srgbClr val="7030A0"/>
                </a:solidFill>
                <a:latin typeface="Aptos" panose="020B00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Claim con concepto clave de la slide</a:t>
            </a:r>
            <a:endParaRPr dirty="0"/>
          </a:p>
        </p:txBody>
      </p:sp>
      <p:sp>
        <p:nvSpPr>
          <p:cNvPr id="9" name="Marcador de texto 3">
            <a:extLst>
              <a:ext uri="{FF2B5EF4-FFF2-40B4-BE49-F238E27FC236}">
                <a16:creationId xmlns:a16="http://schemas.microsoft.com/office/drawing/2014/main" id="{339D4F32-B18B-404F-9218-2842F318462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25920" y="3428999"/>
            <a:ext cx="4434839" cy="21009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SzTx/>
              <a:buFontTx/>
              <a:buNone/>
              <a:defRPr sz="1600"/>
            </a:pPr>
            <a:endParaRPr dirty="0"/>
          </a:p>
        </p:txBody>
      </p:sp>
      <p:sp>
        <p:nvSpPr>
          <p:cNvPr id="13" name="Nivel de texto 1…">
            <a:extLst>
              <a:ext uri="{FF2B5EF4-FFF2-40B4-BE49-F238E27FC236}">
                <a16:creationId xmlns:a16="http://schemas.microsoft.com/office/drawing/2014/main" id="{EFD1C062-2D8A-CD4A-B948-6BB6677DEBBF}"/>
              </a:ext>
            </a:extLst>
          </p:cNvPr>
          <p:cNvSpPr txBox="1">
            <a:spLocks noGrp="1"/>
          </p:cNvSpPr>
          <p:nvPr>
            <p:ph type="body" sz="quarter" idx="10" hasCustomPrompt="1"/>
          </p:nvPr>
        </p:nvSpPr>
        <p:spPr>
          <a:xfrm>
            <a:off x="6725919" y="1749093"/>
            <a:ext cx="4434839" cy="35184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SzTx/>
              <a:buFontTx/>
              <a:buNone/>
              <a:defRPr sz="800" b="1" spc="70" baseline="0">
                <a:solidFill>
                  <a:srgbClr val="7030A0"/>
                </a:solidFill>
                <a:latin typeface="Aptos" panose="020B0004020202020204" pitchFamily="34" charset="0"/>
                <a:cs typeface="Arial" panose="020B0604020202020204" pitchFamily="34" charset="0"/>
              </a:defRPr>
            </a:lvl1pPr>
            <a:lvl2pPr marL="0" indent="457200" algn="l">
              <a:buSzTx/>
              <a:buFontTx/>
              <a:buNone/>
              <a:defRPr sz="2400">
                <a:solidFill>
                  <a:schemeClr val="bg1"/>
                </a:solidFill>
              </a:defRPr>
            </a:lvl2pPr>
            <a:lvl3pPr marL="0" indent="914400" algn="l">
              <a:buSzTx/>
              <a:buFontTx/>
              <a:buNone/>
              <a:defRPr sz="2400">
                <a:solidFill>
                  <a:schemeClr val="bg1"/>
                </a:solidFill>
              </a:defRPr>
            </a:lvl3pPr>
            <a:lvl4pPr marL="0" indent="1371600" algn="l">
              <a:buSzTx/>
              <a:buFontTx/>
              <a:buNone/>
              <a:defRPr sz="2400">
                <a:solidFill>
                  <a:schemeClr val="bg1"/>
                </a:solidFill>
              </a:defRPr>
            </a:lvl4pPr>
            <a:lvl5pPr marL="0" indent="1828800" algn="l">
              <a:buSzTx/>
              <a:buFontTx/>
              <a:buNone/>
              <a:defRPr sz="2400">
                <a:solidFill>
                  <a:schemeClr val="bg1"/>
                </a:solidFill>
              </a:defRPr>
            </a:lvl5pPr>
          </a:lstStyle>
          <a:p>
            <a:r>
              <a:rPr lang="es-ES" dirty="0"/>
              <a:t>TÍTULO APARTADOEN MAYÚSCULAS</a:t>
            </a: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EAD51DE6-C434-784D-A7A0-46DE7EDC962D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>
          <a:xfrm>
            <a:off x="6725919" y="5811521"/>
            <a:ext cx="2263535" cy="629602"/>
          </a:xfrm>
        </p:spPr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endParaRPr lang="es-ES" dirty="0">
              <a:latin typeface="Aptos" panose="020B0004020202020204" pitchFamily="34" charset="0"/>
            </a:endParaRPr>
          </a:p>
        </p:txBody>
      </p:sp>
      <p:sp>
        <p:nvSpPr>
          <p:cNvPr id="6" name="Marcador de posición de imagen 5">
            <a:extLst>
              <a:ext uri="{FF2B5EF4-FFF2-40B4-BE49-F238E27FC236}">
                <a16:creationId xmlns:a16="http://schemas.microsoft.com/office/drawing/2014/main" id="{99B0BA08-0DE7-3E41-ABD6-801B74C0E518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6912" y="32388"/>
            <a:ext cx="6095999" cy="6786880"/>
          </a:xfrm>
        </p:spPr>
        <p:txBody>
          <a:bodyPr>
            <a:normAutofit/>
          </a:bodyPr>
          <a:lstStyle>
            <a:lvl1pPr marL="0" indent="0">
              <a:buNone/>
              <a:defRPr sz="1200" b="1" spc="100" baseline="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s-ES" dirty="0"/>
              <a:t>ARRASTRA AQUÍ TU IMAGEN</a:t>
            </a:r>
          </a:p>
        </p:txBody>
      </p:sp>
    </p:spTree>
    <p:extLst>
      <p:ext uri="{BB962C8B-B14F-4D97-AF65-F5344CB8AC3E}">
        <p14:creationId xmlns:p14="http://schemas.microsoft.com/office/powerpoint/2010/main" val="2665776125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sobre imagen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9C2DCB62-CAB8-5743-9BA9-2CAACB198FD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138113" indent="-138113">
              <a:buNone/>
              <a:tabLst/>
              <a:defRPr sz="1200" b="1" spc="1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ARRASTRA AQUÍ TU IMAGEN</a:t>
            </a:r>
          </a:p>
        </p:txBody>
      </p:sp>
      <p:sp>
        <p:nvSpPr>
          <p:cNvPr id="8" name="Nivel de texto 1…">
            <a:extLst>
              <a:ext uri="{FF2B5EF4-FFF2-40B4-BE49-F238E27FC236}">
                <a16:creationId xmlns:a16="http://schemas.microsoft.com/office/drawing/2014/main" id="{79D43F02-BA8C-C947-B15B-35A5970551A6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816428" y="4048084"/>
            <a:ext cx="6901543" cy="280991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SzTx/>
              <a:buFontTx/>
              <a:buNone/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algn="l">
              <a:buSzTx/>
              <a:buFontTx/>
              <a:buNone/>
              <a:defRPr sz="2400">
                <a:solidFill>
                  <a:schemeClr val="bg1"/>
                </a:solidFill>
              </a:defRPr>
            </a:lvl2pPr>
            <a:lvl3pPr marL="0" indent="914400" algn="l">
              <a:buSzTx/>
              <a:buFontTx/>
              <a:buNone/>
              <a:defRPr sz="2400">
                <a:solidFill>
                  <a:schemeClr val="bg1"/>
                </a:solidFill>
              </a:defRPr>
            </a:lvl3pPr>
            <a:lvl4pPr marL="0" indent="1371600" algn="l">
              <a:buSzTx/>
              <a:buFontTx/>
              <a:buNone/>
              <a:defRPr sz="2400">
                <a:solidFill>
                  <a:schemeClr val="bg1"/>
                </a:solidFill>
              </a:defRPr>
            </a:lvl4pPr>
            <a:lvl5pPr marL="0" indent="1828800" algn="l">
              <a:buSzTx/>
              <a:buFontTx/>
              <a:buNone/>
              <a:defRPr sz="2400">
                <a:solidFill>
                  <a:schemeClr val="bg1"/>
                </a:solidFill>
              </a:defRPr>
            </a:lvl5pPr>
          </a:lstStyle>
          <a:p>
            <a:r>
              <a:rPr lang="es-ES" dirty="0"/>
              <a:t>Breve texto aspiracional de no más de 4 líneas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06148274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D0FC60E-A529-AB17-486B-32E302801E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04" y="4558"/>
            <a:ext cx="12175789" cy="6848881"/>
          </a:xfrm>
          <a:prstGeom prst="rect">
            <a:avLst/>
          </a:prstGeom>
        </p:spPr>
      </p:pic>
      <p:sp>
        <p:nvSpPr>
          <p:cNvPr id="12" name="Nivel de texto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293533" y="2129258"/>
            <a:ext cx="6901543" cy="215015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SzTx/>
              <a:buFontTx/>
              <a:buNone/>
              <a:defRPr sz="3600" b="1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defRPr>
            </a:lvl1pPr>
            <a:lvl2pPr marL="0" indent="457200" algn="l">
              <a:buSzTx/>
              <a:buFontTx/>
              <a:buNone/>
              <a:defRPr sz="2400">
                <a:solidFill>
                  <a:schemeClr val="bg1"/>
                </a:solidFill>
              </a:defRPr>
            </a:lvl2pPr>
            <a:lvl3pPr marL="0" indent="914400" algn="l">
              <a:buSzTx/>
              <a:buFontTx/>
              <a:buNone/>
              <a:defRPr sz="2400">
                <a:solidFill>
                  <a:schemeClr val="bg1"/>
                </a:solidFill>
              </a:defRPr>
            </a:lvl3pPr>
            <a:lvl4pPr marL="0" indent="1371600" algn="l">
              <a:buSzTx/>
              <a:buFontTx/>
              <a:buNone/>
              <a:defRPr sz="2400">
                <a:solidFill>
                  <a:schemeClr val="bg1"/>
                </a:solidFill>
              </a:defRPr>
            </a:lvl4pPr>
            <a:lvl5pPr marL="0" indent="1828800" algn="l">
              <a:buSzTx/>
              <a:buFontTx/>
              <a:buNone/>
              <a:defRPr sz="2400">
                <a:solidFill>
                  <a:schemeClr val="bg1"/>
                </a:solidFill>
              </a:defRPr>
            </a:lvl5pPr>
          </a:lstStyle>
          <a:p>
            <a:r>
              <a:rPr lang="es-ES" dirty="0"/>
              <a:t>Cita de alguien conocido a un máximo de no más de 3 líneas</a:t>
            </a:r>
            <a:endParaRPr dirty="0"/>
          </a:p>
        </p:txBody>
      </p:sp>
      <p:sp>
        <p:nvSpPr>
          <p:cNvPr id="7" name="Nivel de texto 1…">
            <a:extLst>
              <a:ext uri="{FF2B5EF4-FFF2-40B4-BE49-F238E27FC236}">
                <a16:creationId xmlns:a16="http://schemas.microsoft.com/office/drawing/2014/main" id="{10704F98-2EED-B04C-941B-17033C39F18F}"/>
              </a:ext>
            </a:extLst>
          </p:cNvPr>
          <p:cNvSpPr txBox="1">
            <a:spLocks noGrp="1"/>
          </p:cNvSpPr>
          <p:nvPr>
            <p:ph type="body" sz="quarter" idx="10" hasCustomPrompt="1"/>
          </p:nvPr>
        </p:nvSpPr>
        <p:spPr>
          <a:xfrm>
            <a:off x="3625945" y="4486897"/>
            <a:ext cx="4236721" cy="25508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SzTx/>
              <a:buFontTx/>
              <a:buNone/>
              <a:defRPr sz="1000" b="1" spc="100" baseline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defRPr>
            </a:lvl1pPr>
            <a:lvl2pPr marL="0" indent="457200" algn="l">
              <a:buSzTx/>
              <a:buFontTx/>
              <a:buNone/>
              <a:defRPr sz="2400">
                <a:solidFill>
                  <a:schemeClr val="bg1"/>
                </a:solidFill>
              </a:defRPr>
            </a:lvl2pPr>
            <a:lvl3pPr marL="0" indent="914400" algn="l">
              <a:buSzTx/>
              <a:buFontTx/>
              <a:buNone/>
              <a:defRPr sz="2400">
                <a:solidFill>
                  <a:schemeClr val="bg1"/>
                </a:solidFill>
              </a:defRPr>
            </a:lvl3pPr>
            <a:lvl4pPr marL="0" indent="1371600" algn="l">
              <a:buSzTx/>
              <a:buFontTx/>
              <a:buNone/>
              <a:defRPr sz="2400">
                <a:solidFill>
                  <a:schemeClr val="bg1"/>
                </a:solidFill>
              </a:defRPr>
            </a:lvl4pPr>
            <a:lvl5pPr marL="0" indent="1828800" algn="l">
              <a:buSzTx/>
              <a:buFontTx/>
              <a:buNone/>
              <a:defRPr sz="2400">
                <a:solidFill>
                  <a:schemeClr val="bg1"/>
                </a:solidFill>
              </a:defRPr>
            </a:lvl5pPr>
          </a:lstStyle>
          <a:p>
            <a:r>
              <a:rPr lang="es-ES" dirty="0"/>
              <a:t>AUTOR DE LA CITA EN MAYÚSCULA</a:t>
            </a:r>
          </a:p>
        </p:txBody>
      </p:sp>
    </p:spTree>
    <p:extLst>
      <p:ext uri="{BB962C8B-B14F-4D97-AF65-F5344CB8AC3E}">
        <p14:creationId xmlns:p14="http://schemas.microsoft.com/office/powerpoint/2010/main" val="3808406627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B0EDA9C-898B-D986-9E21-7D8C53161B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08" y="-11722"/>
            <a:ext cx="12222404" cy="6875102"/>
          </a:xfrm>
          <a:prstGeom prst="rect">
            <a:avLst/>
          </a:prstGeom>
        </p:spPr>
      </p:pic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EAD51DE6-C434-784D-A7A0-46DE7EDC962D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endParaRPr lang="es-ES" dirty="0">
              <a:latin typeface="Aptos" panose="020B0004020202020204" pitchFamily="34" charset="0"/>
            </a:endParaRPr>
          </a:p>
        </p:txBody>
      </p:sp>
      <p:sp>
        <p:nvSpPr>
          <p:cNvPr id="7" name="Nivel de texto 1…">
            <a:extLst>
              <a:ext uri="{FF2B5EF4-FFF2-40B4-BE49-F238E27FC236}">
                <a16:creationId xmlns:a16="http://schemas.microsoft.com/office/drawing/2014/main" id="{00D20A63-9F9A-1EF2-B52C-AA8BA4A1EA2E}"/>
              </a:ext>
            </a:extLst>
          </p:cNvPr>
          <p:cNvSpPr txBox="1">
            <a:spLocks noGrp="1"/>
          </p:cNvSpPr>
          <p:nvPr>
            <p:ph type="body" sz="quarter" idx="10" hasCustomPrompt="1"/>
          </p:nvPr>
        </p:nvSpPr>
        <p:spPr>
          <a:xfrm>
            <a:off x="1051560" y="426720"/>
            <a:ext cx="7082790" cy="46908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SzTx/>
              <a:buFontTx/>
              <a:buNone/>
              <a:defRPr sz="800" b="1" spc="70" baseline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defRPr>
            </a:lvl1pPr>
            <a:lvl2pPr marL="0" indent="457200" algn="l">
              <a:buSzTx/>
              <a:buFontTx/>
              <a:buNone/>
              <a:defRPr sz="2400">
                <a:solidFill>
                  <a:schemeClr val="bg1"/>
                </a:solidFill>
              </a:defRPr>
            </a:lvl2pPr>
            <a:lvl3pPr marL="0" indent="914400" algn="l">
              <a:buSzTx/>
              <a:buFontTx/>
              <a:buNone/>
              <a:defRPr sz="2400">
                <a:solidFill>
                  <a:schemeClr val="bg1"/>
                </a:solidFill>
              </a:defRPr>
            </a:lvl3pPr>
            <a:lvl4pPr marL="0" indent="1371600" algn="l">
              <a:buSzTx/>
              <a:buFontTx/>
              <a:buNone/>
              <a:defRPr sz="2400">
                <a:solidFill>
                  <a:schemeClr val="bg1"/>
                </a:solidFill>
              </a:defRPr>
            </a:lvl4pPr>
            <a:lvl5pPr marL="0" indent="1828800" algn="l">
              <a:buSzTx/>
              <a:buFontTx/>
              <a:buNone/>
              <a:defRPr sz="2400">
                <a:solidFill>
                  <a:schemeClr val="bg1"/>
                </a:solidFill>
              </a:defRPr>
            </a:lvl5pPr>
          </a:lstStyle>
          <a:p>
            <a:r>
              <a:rPr lang="es-ES" dirty="0"/>
              <a:t>TÍTULO APARTADO EN MAYÚSCULAS</a:t>
            </a:r>
          </a:p>
        </p:txBody>
      </p:sp>
    </p:spTree>
    <p:extLst>
      <p:ext uri="{BB962C8B-B14F-4D97-AF65-F5344CB8AC3E}">
        <p14:creationId xmlns:p14="http://schemas.microsoft.com/office/powerpoint/2010/main" val="363165527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bier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863700F6-532B-3AB9-1125-BFF9FF925E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65" y="3973"/>
            <a:ext cx="12177869" cy="6850051"/>
          </a:xfrm>
          <a:prstGeom prst="rect">
            <a:avLst/>
          </a:prstGeom>
        </p:spPr>
      </p:pic>
      <p:sp>
        <p:nvSpPr>
          <p:cNvPr id="12" name="Nivel de texto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886307" y="4505984"/>
            <a:ext cx="7887063" cy="35963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ct val="110000"/>
              </a:lnSpc>
              <a:buSzTx/>
              <a:buFontTx/>
              <a:buNone/>
              <a:defRPr sz="1800" b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defRPr>
            </a:lvl1pPr>
            <a:lvl2pPr marL="0" indent="457200" algn="l">
              <a:buSzTx/>
              <a:buFontTx/>
              <a:buNone/>
              <a:defRPr sz="2400">
                <a:solidFill>
                  <a:schemeClr val="bg1"/>
                </a:solidFill>
              </a:defRPr>
            </a:lvl2pPr>
            <a:lvl3pPr marL="0" indent="914400" algn="l">
              <a:buSzTx/>
              <a:buFontTx/>
              <a:buNone/>
              <a:defRPr sz="2400">
                <a:solidFill>
                  <a:schemeClr val="bg1"/>
                </a:solidFill>
              </a:defRPr>
            </a:lvl3pPr>
            <a:lvl4pPr marL="0" indent="1371600" algn="l">
              <a:buSzTx/>
              <a:buFontTx/>
              <a:buNone/>
              <a:defRPr sz="2400">
                <a:solidFill>
                  <a:schemeClr val="bg1"/>
                </a:solidFill>
              </a:defRPr>
            </a:lvl4pPr>
            <a:lvl5pPr marL="0" indent="1828800" algn="l">
              <a:buSzTx/>
              <a:buFontTx/>
              <a:buNone/>
              <a:defRPr sz="2400">
                <a:solidFill>
                  <a:schemeClr val="bg1"/>
                </a:solidFill>
              </a:defRPr>
            </a:lvl5pPr>
          </a:lstStyle>
          <a:p>
            <a:r>
              <a:rPr lang="es-ES" dirty="0"/>
              <a:t>Autor de la presentación</a:t>
            </a:r>
            <a:br>
              <a:rPr lang="es-ES" dirty="0"/>
            </a:br>
            <a:endParaRPr dirty="0"/>
          </a:p>
        </p:txBody>
      </p:sp>
      <p:sp>
        <p:nvSpPr>
          <p:cNvPr id="11" name="Texto del título"/>
          <p:cNvSpPr txBox="1">
            <a:spLocks noGrp="1"/>
          </p:cNvSpPr>
          <p:nvPr>
            <p:ph type="title" hasCustomPrompt="1"/>
          </p:nvPr>
        </p:nvSpPr>
        <p:spPr>
          <a:xfrm>
            <a:off x="886307" y="2689569"/>
            <a:ext cx="7316789" cy="147885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400" b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Título a dos líneas máximo</a:t>
            </a:r>
            <a:endParaRPr dirty="0"/>
          </a:p>
        </p:txBody>
      </p:sp>
      <p:sp>
        <p:nvSpPr>
          <p:cNvPr id="2" name="Nivel de texto 1…">
            <a:extLst>
              <a:ext uri="{FF2B5EF4-FFF2-40B4-BE49-F238E27FC236}">
                <a16:creationId xmlns:a16="http://schemas.microsoft.com/office/drawing/2014/main" id="{01D3C7CB-0824-D997-7A60-8EE5857B5564}"/>
              </a:ext>
            </a:extLst>
          </p:cNvPr>
          <p:cNvSpPr txBox="1">
            <a:spLocks noGrp="1"/>
          </p:cNvSpPr>
          <p:nvPr>
            <p:ph type="body" sz="quarter" idx="10" hasCustomPrompt="1"/>
          </p:nvPr>
        </p:nvSpPr>
        <p:spPr>
          <a:xfrm>
            <a:off x="886307" y="4919533"/>
            <a:ext cx="7887063" cy="35963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ct val="110000"/>
              </a:lnSpc>
              <a:buSzTx/>
              <a:buFontTx/>
              <a:buNone/>
              <a:defRPr sz="1200" b="0" i="0" spc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defRPr>
            </a:lvl1pPr>
            <a:lvl2pPr marL="0" indent="457200" algn="l">
              <a:buSzTx/>
              <a:buFontTx/>
              <a:buNone/>
              <a:defRPr sz="2400">
                <a:solidFill>
                  <a:schemeClr val="bg1"/>
                </a:solidFill>
              </a:defRPr>
            </a:lvl2pPr>
            <a:lvl3pPr marL="0" indent="914400" algn="l">
              <a:buSzTx/>
              <a:buFontTx/>
              <a:buNone/>
              <a:defRPr sz="2400">
                <a:solidFill>
                  <a:schemeClr val="bg1"/>
                </a:solidFill>
              </a:defRPr>
            </a:lvl3pPr>
            <a:lvl4pPr marL="0" indent="1371600" algn="l">
              <a:buSzTx/>
              <a:buFontTx/>
              <a:buNone/>
              <a:defRPr sz="2400">
                <a:solidFill>
                  <a:schemeClr val="bg1"/>
                </a:solidFill>
              </a:defRPr>
            </a:lvl4pPr>
            <a:lvl5pPr marL="0" indent="1828800" algn="l">
              <a:buSzTx/>
              <a:buFontTx/>
              <a:buNone/>
              <a:defRPr sz="2400">
                <a:solidFill>
                  <a:schemeClr val="bg1"/>
                </a:solidFill>
              </a:defRPr>
            </a:lvl5pPr>
          </a:lstStyle>
          <a:p>
            <a:r>
              <a:rPr lang="es-ES" dirty="0"/>
              <a:t>CARGO DEL AUTOR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8054750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4AD3380-AE5B-C90D-CEB9-D64C865B74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05" y="4559"/>
            <a:ext cx="12175789" cy="6848881"/>
          </a:xfrm>
          <a:prstGeom prst="rect">
            <a:avLst/>
          </a:prstGeom>
        </p:spPr>
      </p:pic>
      <p:sp>
        <p:nvSpPr>
          <p:cNvPr id="2" name="Marcador de texto 28">
            <a:extLst>
              <a:ext uri="{FF2B5EF4-FFF2-40B4-BE49-F238E27FC236}">
                <a16:creationId xmlns:a16="http://schemas.microsoft.com/office/drawing/2014/main" id="{92D06B24-80BB-DEF8-4E3C-1BAC6B73D5A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111809" y="1727199"/>
            <a:ext cx="7968379" cy="3403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5200" b="0" spc="-90" baseline="0">
                <a:solidFill>
                  <a:schemeClr val="bg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b="1"/>
            </a:lvl2pPr>
            <a:lvl3pPr marL="914400" indent="0">
              <a:buNone/>
              <a:defRPr b="1"/>
            </a:lvl3pPr>
            <a:lvl4pPr marL="1371600" indent="0">
              <a:buNone/>
              <a:defRPr b="1"/>
            </a:lvl4pPr>
            <a:lvl5pPr marL="1828800" indent="0">
              <a:buNone/>
              <a:defRPr b="1"/>
            </a:lvl5pPr>
          </a:lstStyle>
          <a:p>
            <a:pPr lvl="0"/>
            <a:r>
              <a:rPr lang="es-ES" dirty="0"/>
              <a:t>Portada interior con título máximo 3 líneas</a:t>
            </a:r>
          </a:p>
        </p:txBody>
      </p:sp>
    </p:spTree>
    <p:extLst>
      <p:ext uri="{BB962C8B-B14F-4D97-AF65-F5344CB8AC3E}">
        <p14:creationId xmlns:p14="http://schemas.microsoft.com/office/powerpoint/2010/main" val="1712583399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 1 c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D8816D8-80A0-3859-01AA-1C37D2B22E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08" y="-11722"/>
            <a:ext cx="12222404" cy="6875102"/>
          </a:xfrm>
          <a:prstGeom prst="rect">
            <a:avLst/>
          </a:prstGeom>
        </p:spPr>
      </p:pic>
      <p:sp>
        <p:nvSpPr>
          <p:cNvPr id="20" name="Texto del título"/>
          <p:cNvSpPr txBox="1">
            <a:spLocks noGrp="1"/>
          </p:cNvSpPr>
          <p:nvPr>
            <p:ph type="title" hasCustomPrompt="1"/>
          </p:nvPr>
        </p:nvSpPr>
        <p:spPr>
          <a:xfrm>
            <a:off x="1051559" y="1393647"/>
            <a:ext cx="10302239" cy="67899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500" b="0" spc="-50" baseline="0">
                <a:solidFill>
                  <a:srgbClr val="7030A0"/>
                </a:solidFill>
                <a:latin typeface="Aptos" panose="020B00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Claim con concepto clave de la slide</a:t>
            </a:r>
            <a:endParaRPr dirty="0"/>
          </a:p>
        </p:txBody>
      </p:sp>
      <p:sp>
        <p:nvSpPr>
          <p:cNvPr id="9" name="Marcador de texto 3">
            <a:extLst>
              <a:ext uri="{FF2B5EF4-FFF2-40B4-BE49-F238E27FC236}">
                <a16:creationId xmlns:a16="http://schemas.microsoft.com/office/drawing/2014/main" id="{339D4F32-B18B-404F-9218-2842F318462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051560" y="2220686"/>
            <a:ext cx="10302239" cy="330925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SzTx/>
              <a:buFontTx/>
              <a:buNone/>
              <a:defRPr sz="1600"/>
            </a:pPr>
            <a:endParaRPr dirty="0"/>
          </a:p>
        </p:txBody>
      </p:sp>
      <p:sp>
        <p:nvSpPr>
          <p:cNvPr id="13" name="Nivel de texto 1…">
            <a:extLst>
              <a:ext uri="{FF2B5EF4-FFF2-40B4-BE49-F238E27FC236}">
                <a16:creationId xmlns:a16="http://schemas.microsoft.com/office/drawing/2014/main" id="{EFD1C062-2D8A-CD4A-B948-6BB6677DEBBF}"/>
              </a:ext>
            </a:extLst>
          </p:cNvPr>
          <p:cNvSpPr txBox="1">
            <a:spLocks noGrp="1"/>
          </p:cNvSpPr>
          <p:nvPr>
            <p:ph type="body" sz="quarter" idx="10" hasCustomPrompt="1"/>
          </p:nvPr>
        </p:nvSpPr>
        <p:spPr>
          <a:xfrm>
            <a:off x="1051560" y="426720"/>
            <a:ext cx="7082790" cy="46908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SzTx/>
              <a:buFontTx/>
              <a:buNone/>
              <a:defRPr sz="800" b="1" spc="70" baseline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defRPr>
            </a:lvl1pPr>
            <a:lvl2pPr marL="0" indent="457200" algn="l">
              <a:buSzTx/>
              <a:buFontTx/>
              <a:buNone/>
              <a:defRPr sz="2400">
                <a:solidFill>
                  <a:schemeClr val="bg1"/>
                </a:solidFill>
              </a:defRPr>
            </a:lvl2pPr>
            <a:lvl3pPr marL="0" indent="914400" algn="l">
              <a:buSzTx/>
              <a:buFontTx/>
              <a:buNone/>
              <a:defRPr sz="2400">
                <a:solidFill>
                  <a:schemeClr val="bg1"/>
                </a:solidFill>
              </a:defRPr>
            </a:lvl3pPr>
            <a:lvl4pPr marL="0" indent="1371600" algn="l">
              <a:buSzTx/>
              <a:buFontTx/>
              <a:buNone/>
              <a:defRPr sz="2400">
                <a:solidFill>
                  <a:schemeClr val="bg1"/>
                </a:solidFill>
              </a:defRPr>
            </a:lvl4pPr>
            <a:lvl5pPr marL="0" indent="1828800" algn="l">
              <a:buSzTx/>
              <a:buFontTx/>
              <a:buNone/>
              <a:defRPr sz="2400">
                <a:solidFill>
                  <a:schemeClr val="bg1"/>
                </a:solidFill>
              </a:defRPr>
            </a:lvl5pPr>
          </a:lstStyle>
          <a:p>
            <a:r>
              <a:rPr lang="es-ES" dirty="0"/>
              <a:t>TÍTULO APARTADO EN MAYÚSCULAS</a:t>
            </a:r>
          </a:p>
        </p:txBody>
      </p:sp>
      <p:sp>
        <p:nvSpPr>
          <p:cNvPr id="16" name="Marcador de pie de página 15">
            <a:extLst>
              <a:ext uri="{FF2B5EF4-FFF2-40B4-BE49-F238E27FC236}">
                <a16:creationId xmlns:a16="http://schemas.microsoft.com/office/drawing/2014/main" id="{446C3F03-E052-714B-AE0E-76E4108EE169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1051560" y="5811521"/>
            <a:ext cx="8376920" cy="629602"/>
          </a:xfrm>
        </p:spPr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endParaRPr lang="es-ES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05588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 2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B945E08-6887-F684-57DC-4ED654773C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08" y="-11722"/>
            <a:ext cx="12222404" cy="6875102"/>
          </a:xfrm>
          <a:prstGeom prst="rect">
            <a:avLst/>
          </a:prstGeom>
        </p:spPr>
      </p:pic>
      <p:sp>
        <p:nvSpPr>
          <p:cNvPr id="20" name="Texto del título"/>
          <p:cNvSpPr txBox="1">
            <a:spLocks noGrp="1"/>
          </p:cNvSpPr>
          <p:nvPr>
            <p:ph type="title" hasCustomPrompt="1"/>
          </p:nvPr>
        </p:nvSpPr>
        <p:spPr>
          <a:xfrm>
            <a:off x="1051560" y="1393647"/>
            <a:ext cx="10302240" cy="67899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500" b="0" spc="-50" baseline="0">
                <a:solidFill>
                  <a:srgbClr val="7030A0"/>
                </a:solidFill>
                <a:latin typeface="Aptos" panose="020B00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Claim con concepto clave de la slide</a:t>
            </a:r>
            <a:endParaRPr dirty="0"/>
          </a:p>
        </p:txBody>
      </p:sp>
      <p:sp>
        <p:nvSpPr>
          <p:cNvPr id="9" name="Marcador de texto 3">
            <a:extLst>
              <a:ext uri="{FF2B5EF4-FFF2-40B4-BE49-F238E27FC236}">
                <a16:creationId xmlns:a16="http://schemas.microsoft.com/office/drawing/2014/main" id="{339D4F32-B18B-404F-9218-2842F318462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051561" y="2220686"/>
            <a:ext cx="4851399" cy="330925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SzTx/>
              <a:buFontTx/>
              <a:buNone/>
              <a:defRPr sz="1600"/>
            </a:pPr>
            <a:endParaRPr dirty="0"/>
          </a:p>
        </p:txBody>
      </p:sp>
      <p:sp>
        <p:nvSpPr>
          <p:cNvPr id="8" name="Marcador de texto 3">
            <a:extLst>
              <a:ext uri="{FF2B5EF4-FFF2-40B4-BE49-F238E27FC236}">
                <a16:creationId xmlns:a16="http://schemas.microsoft.com/office/drawing/2014/main" id="{EA68AC52-5E01-7345-BD83-B5180E53EA2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502401" y="2220686"/>
            <a:ext cx="4851399" cy="330925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SzTx/>
              <a:buFontTx/>
              <a:buNone/>
              <a:defRPr sz="1600"/>
            </a:pPr>
            <a:endParaRPr dirty="0"/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8EB61BD5-325A-AC46-9019-7638884D1E00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>
          <a:xfrm>
            <a:off x="1051560" y="5811521"/>
            <a:ext cx="8453048" cy="629602"/>
          </a:xfrm>
        </p:spPr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endParaRPr lang="es-ES" dirty="0">
              <a:latin typeface="Aptos" panose="020B0004020202020204" pitchFamily="34" charset="0"/>
            </a:endParaRPr>
          </a:p>
        </p:txBody>
      </p:sp>
      <p:sp>
        <p:nvSpPr>
          <p:cNvPr id="3" name="Nivel de texto 1…">
            <a:extLst>
              <a:ext uri="{FF2B5EF4-FFF2-40B4-BE49-F238E27FC236}">
                <a16:creationId xmlns:a16="http://schemas.microsoft.com/office/drawing/2014/main" id="{D02BBEE3-EC35-3A07-52AA-75990EBFBD35}"/>
              </a:ext>
            </a:extLst>
          </p:cNvPr>
          <p:cNvSpPr txBox="1">
            <a:spLocks noGrp="1"/>
          </p:cNvSpPr>
          <p:nvPr>
            <p:ph type="body" sz="quarter" idx="10" hasCustomPrompt="1"/>
          </p:nvPr>
        </p:nvSpPr>
        <p:spPr>
          <a:xfrm>
            <a:off x="1051560" y="426720"/>
            <a:ext cx="7082790" cy="46908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SzTx/>
              <a:buFontTx/>
              <a:buNone/>
              <a:defRPr sz="800" b="1" spc="70" baseline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defRPr>
            </a:lvl1pPr>
            <a:lvl2pPr marL="0" indent="457200" algn="l">
              <a:buSzTx/>
              <a:buFontTx/>
              <a:buNone/>
              <a:defRPr sz="2400">
                <a:solidFill>
                  <a:schemeClr val="bg1"/>
                </a:solidFill>
              </a:defRPr>
            </a:lvl2pPr>
            <a:lvl3pPr marL="0" indent="914400" algn="l">
              <a:buSzTx/>
              <a:buFontTx/>
              <a:buNone/>
              <a:defRPr sz="2400">
                <a:solidFill>
                  <a:schemeClr val="bg1"/>
                </a:solidFill>
              </a:defRPr>
            </a:lvl3pPr>
            <a:lvl4pPr marL="0" indent="1371600" algn="l">
              <a:buSzTx/>
              <a:buFontTx/>
              <a:buNone/>
              <a:defRPr sz="2400">
                <a:solidFill>
                  <a:schemeClr val="bg1"/>
                </a:solidFill>
              </a:defRPr>
            </a:lvl4pPr>
            <a:lvl5pPr marL="0" indent="1828800" algn="l">
              <a:buSzTx/>
              <a:buFontTx/>
              <a:buNone/>
              <a:defRPr sz="2400">
                <a:solidFill>
                  <a:schemeClr val="bg1"/>
                </a:solidFill>
              </a:defRPr>
            </a:lvl5pPr>
          </a:lstStyle>
          <a:p>
            <a:r>
              <a:rPr lang="es-ES" dirty="0"/>
              <a:t>TÍTULO APARTADO EN MAYÚSCULAS</a:t>
            </a:r>
          </a:p>
        </p:txBody>
      </p:sp>
    </p:spTree>
    <p:extLst>
      <p:ext uri="{BB962C8B-B14F-4D97-AF65-F5344CB8AC3E}">
        <p14:creationId xmlns:p14="http://schemas.microsoft.com/office/powerpoint/2010/main" val="413042164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 con 1 gráf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A240405-9ABD-42DD-84B1-2D4C001F8B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08" y="-11722"/>
            <a:ext cx="12222404" cy="6875102"/>
          </a:xfrm>
          <a:prstGeom prst="rect">
            <a:avLst/>
          </a:prstGeom>
        </p:spPr>
      </p:pic>
      <p:sp>
        <p:nvSpPr>
          <p:cNvPr id="20" name="Texto del título"/>
          <p:cNvSpPr txBox="1">
            <a:spLocks noGrp="1"/>
          </p:cNvSpPr>
          <p:nvPr>
            <p:ph type="title" hasCustomPrompt="1"/>
          </p:nvPr>
        </p:nvSpPr>
        <p:spPr>
          <a:xfrm>
            <a:off x="1051561" y="1393647"/>
            <a:ext cx="4434830" cy="678993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2500" b="0" spc="-50" baseline="0">
                <a:solidFill>
                  <a:srgbClr val="7030A0"/>
                </a:solidFill>
                <a:latin typeface="Aptos" panose="020B00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Claim con concepto clave de la slide</a:t>
            </a:r>
            <a:endParaRPr dirty="0"/>
          </a:p>
        </p:txBody>
      </p:sp>
      <p:sp>
        <p:nvSpPr>
          <p:cNvPr id="9" name="Marcador de texto 3">
            <a:extLst>
              <a:ext uri="{FF2B5EF4-FFF2-40B4-BE49-F238E27FC236}">
                <a16:creationId xmlns:a16="http://schemas.microsoft.com/office/drawing/2014/main" id="{339D4F32-B18B-404F-9218-2842F318462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051561" y="2533650"/>
            <a:ext cx="4434829" cy="299629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SzTx/>
              <a:buFontTx/>
              <a:buNone/>
              <a:defRPr sz="1600"/>
            </a:pPr>
            <a:endParaRPr dirty="0"/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EAD51DE6-C434-784D-A7A0-46DE7EDC962D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>
          <a:xfrm>
            <a:off x="1051560" y="5811521"/>
            <a:ext cx="4434830" cy="629602"/>
          </a:xfrm>
        </p:spPr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endParaRPr lang="es-ES">
              <a:latin typeface="Aptos" panose="020B0004020202020204" pitchFamily="34" charset="0"/>
            </a:endParaRPr>
          </a:p>
        </p:txBody>
      </p:sp>
      <p:sp>
        <p:nvSpPr>
          <p:cNvPr id="7" name="Marcador de gráfico 6">
            <a:extLst>
              <a:ext uri="{FF2B5EF4-FFF2-40B4-BE49-F238E27FC236}">
                <a16:creationId xmlns:a16="http://schemas.microsoft.com/office/drawing/2014/main" id="{C3CEE609-B827-ED45-831A-E8DE411F9309}"/>
              </a:ext>
            </a:extLst>
          </p:cNvPr>
          <p:cNvSpPr>
            <a:spLocks noGrp="1"/>
          </p:cNvSpPr>
          <p:nvPr>
            <p:ph type="chart" sz="quarter" idx="28" hasCustomPrompt="1"/>
          </p:nvPr>
        </p:nvSpPr>
        <p:spPr>
          <a:xfrm>
            <a:off x="6001555" y="1319842"/>
            <a:ext cx="4915037" cy="4720740"/>
          </a:xfrm>
        </p:spPr>
        <p:txBody>
          <a:bodyPr>
            <a:normAutofit/>
          </a:bodyPr>
          <a:lstStyle>
            <a:lvl1pPr marL="0" indent="0">
              <a:buNone/>
              <a:defRPr sz="1200" b="1" spc="110" baseline="0">
                <a:solidFill>
                  <a:schemeClr val="bg2">
                    <a:lumMod val="60000"/>
                    <a:lumOff val="40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r>
              <a:rPr lang="es-ES"/>
              <a:t>GRÁFICO</a:t>
            </a:r>
          </a:p>
        </p:txBody>
      </p:sp>
      <p:sp>
        <p:nvSpPr>
          <p:cNvPr id="3" name="Nivel de texto 1…">
            <a:extLst>
              <a:ext uri="{FF2B5EF4-FFF2-40B4-BE49-F238E27FC236}">
                <a16:creationId xmlns:a16="http://schemas.microsoft.com/office/drawing/2014/main" id="{FF39A108-0EEA-A953-62A5-321955858D40}"/>
              </a:ext>
            </a:extLst>
          </p:cNvPr>
          <p:cNvSpPr txBox="1">
            <a:spLocks noGrp="1"/>
          </p:cNvSpPr>
          <p:nvPr>
            <p:ph type="body" sz="quarter" idx="10" hasCustomPrompt="1"/>
          </p:nvPr>
        </p:nvSpPr>
        <p:spPr>
          <a:xfrm>
            <a:off x="1051560" y="426720"/>
            <a:ext cx="7082790" cy="46908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SzTx/>
              <a:buFontTx/>
              <a:buNone/>
              <a:defRPr sz="800" b="1" spc="70" baseline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defRPr>
            </a:lvl1pPr>
            <a:lvl2pPr marL="0" indent="457200" algn="l">
              <a:buSzTx/>
              <a:buFontTx/>
              <a:buNone/>
              <a:defRPr sz="2400">
                <a:solidFill>
                  <a:schemeClr val="bg1"/>
                </a:solidFill>
              </a:defRPr>
            </a:lvl2pPr>
            <a:lvl3pPr marL="0" indent="914400" algn="l">
              <a:buSzTx/>
              <a:buFontTx/>
              <a:buNone/>
              <a:defRPr sz="2400">
                <a:solidFill>
                  <a:schemeClr val="bg1"/>
                </a:solidFill>
              </a:defRPr>
            </a:lvl3pPr>
            <a:lvl4pPr marL="0" indent="1371600" algn="l">
              <a:buSzTx/>
              <a:buFontTx/>
              <a:buNone/>
              <a:defRPr sz="2400">
                <a:solidFill>
                  <a:schemeClr val="bg1"/>
                </a:solidFill>
              </a:defRPr>
            </a:lvl4pPr>
            <a:lvl5pPr marL="0" indent="1828800" algn="l">
              <a:buSzTx/>
              <a:buFontTx/>
              <a:buNone/>
              <a:defRPr sz="2400">
                <a:solidFill>
                  <a:schemeClr val="bg1"/>
                </a:solidFill>
              </a:defRPr>
            </a:lvl5pPr>
          </a:lstStyle>
          <a:p>
            <a:r>
              <a:rPr lang="es-ES" dirty="0"/>
              <a:t>TÍTULO APARTADO EN MAYÚSCULAS</a:t>
            </a:r>
          </a:p>
        </p:txBody>
      </p:sp>
    </p:spTree>
    <p:extLst>
      <p:ext uri="{BB962C8B-B14F-4D97-AF65-F5344CB8AC3E}">
        <p14:creationId xmlns:p14="http://schemas.microsoft.com/office/powerpoint/2010/main" val="3229260341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 con 2 gráfic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0C00B465-B173-299B-C17B-278593FEC5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08" y="-11722"/>
            <a:ext cx="12222404" cy="6875102"/>
          </a:xfrm>
          <a:prstGeom prst="rect">
            <a:avLst/>
          </a:prstGeom>
        </p:spPr>
      </p:pic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EAD51DE6-C434-784D-A7A0-46DE7EDC962D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>
          <a:xfrm>
            <a:off x="1051560" y="5811521"/>
            <a:ext cx="8481756" cy="629602"/>
          </a:xfrm>
        </p:spPr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endParaRPr lang="es-ES" dirty="0">
              <a:latin typeface="Aptos" panose="020B0004020202020204" pitchFamily="34" charset="0"/>
            </a:endParaRPr>
          </a:p>
        </p:txBody>
      </p:sp>
      <p:sp>
        <p:nvSpPr>
          <p:cNvPr id="7" name="Marcador de gráfico 6">
            <a:extLst>
              <a:ext uri="{FF2B5EF4-FFF2-40B4-BE49-F238E27FC236}">
                <a16:creationId xmlns:a16="http://schemas.microsoft.com/office/drawing/2014/main" id="{C3CEE609-B827-ED45-831A-E8DE411F9309}"/>
              </a:ext>
            </a:extLst>
          </p:cNvPr>
          <p:cNvSpPr>
            <a:spLocks noGrp="1"/>
          </p:cNvSpPr>
          <p:nvPr>
            <p:ph type="chart" sz="quarter" idx="28" hasCustomPrompt="1"/>
          </p:nvPr>
        </p:nvSpPr>
        <p:spPr>
          <a:xfrm>
            <a:off x="6481763" y="1450108"/>
            <a:ext cx="5059362" cy="4280131"/>
          </a:xfrm>
        </p:spPr>
        <p:txBody>
          <a:bodyPr>
            <a:normAutofit/>
          </a:bodyPr>
          <a:lstStyle>
            <a:lvl1pPr marL="0" indent="0">
              <a:buNone/>
              <a:defRPr sz="1200" b="1" spc="110" baseline="0">
                <a:solidFill>
                  <a:schemeClr val="bg2">
                    <a:lumMod val="60000"/>
                    <a:lumOff val="40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r>
              <a:rPr lang="es-ES"/>
              <a:t>GRÁFICO</a:t>
            </a:r>
          </a:p>
        </p:txBody>
      </p:sp>
      <p:sp>
        <p:nvSpPr>
          <p:cNvPr id="10" name="Marcador de gráfico 6">
            <a:extLst>
              <a:ext uri="{FF2B5EF4-FFF2-40B4-BE49-F238E27FC236}">
                <a16:creationId xmlns:a16="http://schemas.microsoft.com/office/drawing/2014/main" id="{5B1CBA34-8A1D-B04C-9769-06E0A34EA32A}"/>
              </a:ext>
            </a:extLst>
          </p:cNvPr>
          <p:cNvSpPr>
            <a:spLocks noGrp="1"/>
          </p:cNvSpPr>
          <p:nvPr>
            <p:ph type="chart" sz="quarter" idx="29" hasCustomPrompt="1"/>
          </p:nvPr>
        </p:nvSpPr>
        <p:spPr>
          <a:xfrm>
            <a:off x="1046163" y="1450108"/>
            <a:ext cx="5059362" cy="4280131"/>
          </a:xfrm>
        </p:spPr>
        <p:txBody>
          <a:bodyPr>
            <a:normAutofit/>
          </a:bodyPr>
          <a:lstStyle>
            <a:lvl1pPr marL="0" indent="0">
              <a:buNone/>
              <a:defRPr sz="1200" b="1" spc="110" baseline="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s-ES"/>
              <a:t>GRÁFICO</a:t>
            </a:r>
          </a:p>
        </p:txBody>
      </p:sp>
      <p:sp>
        <p:nvSpPr>
          <p:cNvPr id="3" name="Nivel de texto 1…">
            <a:extLst>
              <a:ext uri="{FF2B5EF4-FFF2-40B4-BE49-F238E27FC236}">
                <a16:creationId xmlns:a16="http://schemas.microsoft.com/office/drawing/2014/main" id="{B57F1972-DA23-2879-B0DA-0C9B5CC59F54}"/>
              </a:ext>
            </a:extLst>
          </p:cNvPr>
          <p:cNvSpPr txBox="1">
            <a:spLocks noGrp="1"/>
          </p:cNvSpPr>
          <p:nvPr>
            <p:ph type="body" sz="quarter" idx="10" hasCustomPrompt="1"/>
          </p:nvPr>
        </p:nvSpPr>
        <p:spPr>
          <a:xfrm>
            <a:off x="1051560" y="426720"/>
            <a:ext cx="7082790" cy="46908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SzTx/>
              <a:buFontTx/>
              <a:buNone/>
              <a:defRPr sz="800" b="1" spc="70" baseline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defRPr>
            </a:lvl1pPr>
            <a:lvl2pPr marL="0" indent="457200" algn="l">
              <a:buSzTx/>
              <a:buFontTx/>
              <a:buNone/>
              <a:defRPr sz="2400">
                <a:solidFill>
                  <a:schemeClr val="bg1"/>
                </a:solidFill>
              </a:defRPr>
            </a:lvl2pPr>
            <a:lvl3pPr marL="0" indent="914400" algn="l">
              <a:buSzTx/>
              <a:buFontTx/>
              <a:buNone/>
              <a:defRPr sz="2400">
                <a:solidFill>
                  <a:schemeClr val="bg1"/>
                </a:solidFill>
              </a:defRPr>
            </a:lvl3pPr>
            <a:lvl4pPr marL="0" indent="1371600" algn="l">
              <a:buSzTx/>
              <a:buFontTx/>
              <a:buNone/>
              <a:defRPr sz="2400">
                <a:solidFill>
                  <a:schemeClr val="bg1"/>
                </a:solidFill>
              </a:defRPr>
            </a:lvl4pPr>
            <a:lvl5pPr marL="0" indent="1828800" algn="l">
              <a:buSzTx/>
              <a:buFontTx/>
              <a:buNone/>
              <a:defRPr sz="2400">
                <a:solidFill>
                  <a:schemeClr val="bg1"/>
                </a:solidFill>
              </a:defRPr>
            </a:lvl5pPr>
          </a:lstStyle>
          <a:p>
            <a:r>
              <a:rPr lang="es-ES" dirty="0"/>
              <a:t>TÍTULO APARTADO EN MAYÚSCULAS</a:t>
            </a:r>
          </a:p>
        </p:txBody>
      </p:sp>
    </p:spTree>
    <p:extLst>
      <p:ext uri="{BB962C8B-B14F-4D97-AF65-F5344CB8AC3E}">
        <p14:creationId xmlns:p14="http://schemas.microsoft.com/office/powerpoint/2010/main" val="531845145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 imagen pequeñ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45057B4-43ED-9E98-275F-8FF7463205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08" y="-11722"/>
            <a:ext cx="12222404" cy="6875102"/>
          </a:xfrm>
          <a:prstGeom prst="rect">
            <a:avLst/>
          </a:prstGeom>
        </p:spPr>
      </p:pic>
      <p:sp>
        <p:nvSpPr>
          <p:cNvPr id="20" name="Texto del título"/>
          <p:cNvSpPr txBox="1">
            <a:spLocks noGrp="1"/>
          </p:cNvSpPr>
          <p:nvPr>
            <p:ph type="title" hasCustomPrompt="1"/>
          </p:nvPr>
        </p:nvSpPr>
        <p:spPr>
          <a:xfrm>
            <a:off x="1051561" y="1393647"/>
            <a:ext cx="4434830" cy="678993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2500" b="0" spc="-50" baseline="0">
                <a:solidFill>
                  <a:srgbClr val="7030A0"/>
                </a:solidFill>
                <a:latin typeface="Aptos" panose="020B00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Claim con concepto clave de la slide</a:t>
            </a:r>
            <a:endParaRPr dirty="0"/>
          </a:p>
        </p:txBody>
      </p:sp>
      <p:sp>
        <p:nvSpPr>
          <p:cNvPr id="9" name="Marcador de texto 3">
            <a:extLst>
              <a:ext uri="{FF2B5EF4-FFF2-40B4-BE49-F238E27FC236}">
                <a16:creationId xmlns:a16="http://schemas.microsoft.com/office/drawing/2014/main" id="{339D4F32-B18B-404F-9218-2842F318462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051561" y="2489200"/>
            <a:ext cx="4434829" cy="30407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SzTx/>
              <a:buFontTx/>
              <a:buNone/>
              <a:defRPr sz="1600"/>
            </a:pPr>
            <a:endParaRPr dirty="0"/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EAD51DE6-C434-784D-A7A0-46DE7EDC962D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>
          <a:xfrm>
            <a:off x="1051560" y="5811521"/>
            <a:ext cx="4434830" cy="629602"/>
          </a:xfrm>
        </p:spPr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endParaRPr lang="es-ES">
              <a:latin typeface="Aptos" panose="020B0004020202020204" pitchFamily="34" charset="0"/>
            </a:endParaRPr>
          </a:p>
        </p:txBody>
      </p:sp>
      <p:sp>
        <p:nvSpPr>
          <p:cNvPr id="6" name="Marcador de posición de imagen 5">
            <a:extLst>
              <a:ext uri="{FF2B5EF4-FFF2-40B4-BE49-F238E27FC236}">
                <a16:creationId xmlns:a16="http://schemas.microsoft.com/office/drawing/2014/main" id="{99B0BA08-0DE7-3E41-ABD6-801B74C0E518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481764" y="1622738"/>
            <a:ext cx="4658675" cy="4159876"/>
          </a:xfrm>
        </p:spPr>
        <p:txBody>
          <a:bodyPr>
            <a:normAutofit/>
          </a:bodyPr>
          <a:lstStyle>
            <a:lvl1pPr marL="0" indent="0">
              <a:buNone/>
              <a:defRPr sz="1200" b="1" spc="100" baseline="0">
                <a:solidFill>
                  <a:schemeClr val="bg2">
                    <a:lumMod val="60000"/>
                    <a:lumOff val="40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r>
              <a:rPr lang="es-ES" dirty="0"/>
              <a:t>ARRASTRA AQUÍ TU IMAGEN</a:t>
            </a:r>
          </a:p>
        </p:txBody>
      </p:sp>
      <p:sp>
        <p:nvSpPr>
          <p:cNvPr id="5" name="Nivel de texto 1…">
            <a:extLst>
              <a:ext uri="{FF2B5EF4-FFF2-40B4-BE49-F238E27FC236}">
                <a16:creationId xmlns:a16="http://schemas.microsoft.com/office/drawing/2014/main" id="{B6159952-7661-ABE2-6567-FE4B4B95B014}"/>
              </a:ext>
            </a:extLst>
          </p:cNvPr>
          <p:cNvSpPr txBox="1">
            <a:spLocks noGrp="1"/>
          </p:cNvSpPr>
          <p:nvPr>
            <p:ph type="body" sz="quarter" idx="10" hasCustomPrompt="1"/>
          </p:nvPr>
        </p:nvSpPr>
        <p:spPr>
          <a:xfrm>
            <a:off x="1051560" y="426720"/>
            <a:ext cx="7082790" cy="46908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SzTx/>
              <a:buFontTx/>
              <a:buNone/>
              <a:defRPr sz="800" b="1" spc="70" baseline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defRPr>
            </a:lvl1pPr>
            <a:lvl2pPr marL="0" indent="457200" algn="l">
              <a:buSzTx/>
              <a:buFontTx/>
              <a:buNone/>
              <a:defRPr sz="2400">
                <a:solidFill>
                  <a:schemeClr val="bg1"/>
                </a:solidFill>
              </a:defRPr>
            </a:lvl2pPr>
            <a:lvl3pPr marL="0" indent="914400" algn="l">
              <a:buSzTx/>
              <a:buFontTx/>
              <a:buNone/>
              <a:defRPr sz="2400">
                <a:solidFill>
                  <a:schemeClr val="bg1"/>
                </a:solidFill>
              </a:defRPr>
            </a:lvl3pPr>
            <a:lvl4pPr marL="0" indent="1371600" algn="l">
              <a:buSzTx/>
              <a:buFontTx/>
              <a:buNone/>
              <a:defRPr sz="2400">
                <a:solidFill>
                  <a:schemeClr val="bg1"/>
                </a:solidFill>
              </a:defRPr>
            </a:lvl4pPr>
            <a:lvl5pPr marL="0" indent="1828800" algn="l">
              <a:buSzTx/>
              <a:buFontTx/>
              <a:buNone/>
              <a:defRPr sz="2400">
                <a:solidFill>
                  <a:schemeClr val="bg1"/>
                </a:solidFill>
              </a:defRPr>
            </a:lvl5pPr>
          </a:lstStyle>
          <a:p>
            <a:r>
              <a:rPr lang="es-ES" dirty="0"/>
              <a:t>TÍTULO APARTADO EN MAYÚSCULAS</a:t>
            </a:r>
          </a:p>
        </p:txBody>
      </p:sp>
    </p:spTree>
    <p:extLst>
      <p:ext uri="{BB962C8B-B14F-4D97-AF65-F5344CB8AC3E}">
        <p14:creationId xmlns:p14="http://schemas.microsoft.com/office/powerpoint/2010/main" val="2836594478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 img derech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9FD3BD9-F033-FCD9-74AC-6220BA92C4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08" y="-11722"/>
            <a:ext cx="12222404" cy="6875102"/>
          </a:xfrm>
          <a:prstGeom prst="rect">
            <a:avLst/>
          </a:prstGeom>
        </p:spPr>
      </p:pic>
      <p:sp>
        <p:nvSpPr>
          <p:cNvPr id="20" name="Texto del título"/>
          <p:cNvSpPr txBox="1">
            <a:spLocks noGrp="1"/>
          </p:cNvSpPr>
          <p:nvPr>
            <p:ph type="title" hasCustomPrompt="1"/>
          </p:nvPr>
        </p:nvSpPr>
        <p:spPr>
          <a:xfrm>
            <a:off x="1051561" y="1393647"/>
            <a:ext cx="4434839" cy="678993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2500" b="0" spc="-50" baseline="0">
                <a:solidFill>
                  <a:srgbClr val="7030A0"/>
                </a:solidFill>
                <a:latin typeface="Aptos" panose="020B00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Claim con concepto clave de la slide</a:t>
            </a:r>
            <a:endParaRPr dirty="0"/>
          </a:p>
        </p:txBody>
      </p:sp>
      <p:sp>
        <p:nvSpPr>
          <p:cNvPr id="9" name="Marcador de texto 3">
            <a:extLst>
              <a:ext uri="{FF2B5EF4-FFF2-40B4-BE49-F238E27FC236}">
                <a16:creationId xmlns:a16="http://schemas.microsoft.com/office/drawing/2014/main" id="{339D4F32-B18B-404F-9218-2842F318462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051561" y="2476500"/>
            <a:ext cx="4434839" cy="30534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SzTx/>
              <a:buFontTx/>
              <a:buNone/>
              <a:defRPr sz="1600"/>
            </a:pPr>
            <a:endParaRPr dirty="0"/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EAD51DE6-C434-784D-A7A0-46DE7EDC962D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>
          <a:xfrm>
            <a:off x="1051560" y="5811521"/>
            <a:ext cx="4434840" cy="629602"/>
          </a:xfrm>
        </p:spPr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endParaRPr lang="es-ES">
              <a:latin typeface="Aptos" panose="020B0004020202020204" pitchFamily="34" charset="0"/>
            </a:endParaRPr>
          </a:p>
        </p:txBody>
      </p:sp>
      <p:sp>
        <p:nvSpPr>
          <p:cNvPr id="6" name="Marcador de posición de imagen 5">
            <a:extLst>
              <a:ext uri="{FF2B5EF4-FFF2-40B4-BE49-F238E27FC236}">
                <a16:creationId xmlns:a16="http://schemas.microsoft.com/office/drawing/2014/main" id="{99B0BA08-0DE7-3E41-ABD6-801B74C0E518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297769" y="0"/>
            <a:ext cx="5894230" cy="5529943"/>
          </a:xfrm>
        </p:spPr>
        <p:txBody>
          <a:bodyPr>
            <a:normAutofit/>
          </a:bodyPr>
          <a:lstStyle>
            <a:lvl1pPr marL="0" indent="0">
              <a:buNone/>
              <a:defRPr sz="1200" b="1" spc="100" baseline="0">
                <a:solidFill>
                  <a:schemeClr val="bg2">
                    <a:lumMod val="60000"/>
                    <a:lumOff val="40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r>
              <a:rPr lang="es-ES" dirty="0"/>
              <a:t>ARRASTRA AQUÍ TU IMAGEN</a:t>
            </a:r>
          </a:p>
        </p:txBody>
      </p:sp>
      <p:sp>
        <p:nvSpPr>
          <p:cNvPr id="4" name="Nivel de texto 1…">
            <a:extLst>
              <a:ext uri="{FF2B5EF4-FFF2-40B4-BE49-F238E27FC236}">
                <a16:creationId xmlns:a16="http://schemas.microsoft.com/office/drawing/2014/main" id="{0A14E8FC-1007-0342-7389-E4A4590E641A}"/>
              </a:ext>
            </a:extLst>
          </p:cNvPr>
          <p:cNvSpPr txBox="1">
            <a:spLocks noGrp="1"/>
          </p:cNvSpPr>
          <p:nvPr>
            <p:ph type="body" sz="quarter" idx="10" hasCustomPrompt="1"/>
          </p:nvPr>
        </p:nvSpPr>
        <p:spPr>
          <a:xfrm>
            <a:off x="1051560" y="426720"/>
            <a:ext cx="5240571" cy="46908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SzTx/>
              <a:buFontTx/>
              <a:buNone/>
              <a:defRPr sz="800" b="1" spc="70" baseline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defRPr>
            </a:lvl1pPr>
            <a:lvl2pPr marL="0" indent="457200" algn="l">
              <a:buSzTx/>
              <a:buFontTx/>
              <a:buNone/>
              <a:defRPr sz="2400">
                <a:solidFill>
                  <a:schemeClr val="bg1"/>
                </a:solidFill>
              </a:defRPr>
            </a:lvl2pPr>
            <a:lvl3pPr marL="0" indent="914400" algn="l">
              <a:buSzTx/>
              <a:buFontTx/>
              <a:buNone/>
              <a:defRPr sz="2400">
                <a:solidFill>
                  <a:schemeClr val="bg1"/>
                </a:solidFill>
              </a:defRPr>
            </a:lvl3pPr>
            <a:lvl4pPr marL="0" indent="1371600" algn="l">
              <a:buSzTx/>
              <a:buFontTx/>
              <a:buNone/>
              <a:defRPr sz="2400">
                <a:solidFill>
                  <a:schemeClr val="bg1"/>
                </a:solidFill>
              </a:defRPr>
            </a:lvl4pPr>
            <a:lvl5pPr marL="0" indent="1828800" algn="l">
              <a:buSzTx/>
              <a:buFontTx/>
              <a:buNone/>
              <a:defRPr sz="2400">
                <a:solidFill>
                  <a:schemeClr val="bg1"/>
                </a:solidFill>
              </a:defRPr>
            </a:lvl5pPr>
          </a:lstStyle>
          <a:p>
            <a:r>
              <a:rPr lang="es-ES" dirty="0"/>
              <a:t>TÍTULO APARTADO EN MAYÚSCULAS</a:t>
            </a:r>
          </a:p>
        </p:txBody>
      </p:sp>
    </p:spTree>
    <p:extLst>
      <p:ext uri="{BB962C8B-B14F-4D97-AF65-F5344CB8AC3E}">
        <p14:creationId xmlns:p14="http://schemas.microsoft.com/office/powerpoint/2010/main" val="39648971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el título"/>
          <p:cNvSpPr txBox="1">
            <a:spLocks noGrp="1"/>
          </p:cNvSpPr>
          <p:nvPr>
            <p:ph type="title"/>
          </p:nvPr>
        </p:nvSpPr>
        <p:spPr>
          <a:xfrm>
            <a:off x="1051558" y="1392130"/>
            <a:ext cx="10302238" cy="6978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t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3" name="Nivel de texto 1…"/>
          <p:cNvSpPr txBox="1">
            <a:spLocks noGrp="1"/>
          </p:cNvSpPr>
          <p:nvPr>
            <p:ph type="body" idx="1"/>
          </p:nvPr>
        </p:nvSpPr>
        <p:spPr>
          <a:xfrm>
            <a:off x="1051558" y="2372809"/>
            <a:ext cx="10302242" cy="31559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41133C-F3CC-A54E-BC90-13FBD864DB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51560" y="5811521"/>
            <a:ext cx="9121140" cy="6296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9525" indent="-9525" algn="l">
              <a:tabLst/>
              <a:defRPr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ES"/>
          </a:p>
        </p:txBody>
      </p:sp>
      <p:sp>
        <p:nvSpPr>
          <p:cNvPr id="8" name="Marcador de número de diapositiva 4">
            <a:extLst>
              <a:ext uri="{FF2B5EF4-FFF2-40B4-BE49-F238E27FC236}">
                <a16:creationId xmlns:a16="http://schemas.microsoft.com/office/drawing/2014/main" id="{229C2FE5-71C2-EE44-82F3-90F974E216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85120" y="6117958"/>
            <a:ext cx="1143001" cy="323165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rgbClr val="6523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/  </a:t>
            </a:r>
            <a:fld id="{86CB4B4D-7CA3-9044-876B-883B54F8677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4" r:id="rId2"/>
    <p:sldLayoutId id="2147483663" r:id="rId3"/>
    <p:sldLayoutId id="2147483658" r:id="rId4"/>
    <p:sldLayoutId id="2147483665" r:id="rId5"/>
    <p:sldLayoutId id="2147483672" r:id="rId6"/>
    <p:sldLayoutId id="2147483673" r:id="rId7"/>
    <p:sldLayoutId id="2147483666" r:id="rId8"/>
    <p:sldLayoutId id="2147483670" r:id="rId9"/>
    <p:sldLayoutId id="2147483671" r:id="rId10"/>
    <p:sldLayoutId id="2147483669" r:id="rId11"/>
    <p:sldLayoutId id="2147483678" r:id="rId12"/>
    <p:sldLayoutId id="2147483668" r:id="rId13"/>
  </p:sldLayoutIdLst>
  <p:transition spd="med"/>
  <p:hf hdr="0" dt="0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-50" baseline="0">
          <a:solidFill>
            <a:srgbClr val="013752"/>
          </a:solidFill>
          <a:uFillTx/>
          <a:latin typeface="Arial" panose="020B0604020202020204" pitchFamily="34" charset="0"/>
          <a:ea typeface="+mj-ea"/>
          <a:cs typeface="Arial" panose="020B0604020202020204" pitchFamily="34" charset="0"/>
          <a:sym typeface="Calibri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600" b="0" i="0" u="none" strike="noStrike" cap="none" spc="0" baseline="0">
          <a:solidFill>
            <a:srgbClr val="013752"/>
          </a:solidFill>
          <a:uFillTx/>
          <a:latin typeface="Arial" panose="020B0604020202020204" pitchFamily="34" charset="0"/>
          <a:ea typeface="+mj-ea"/>
          <a:cs typeface="Arial" panose="020B0604020202020204" pitchFamily="34" charset="0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600" b="0" i="0" u="none" strike="noStrike" cap="none" spc="0" baseline="0">
          <a:solidFill>
            <a:srgbClr val="013752"/>
          </a:solidFill>
          <a:uFillTx/>
          <a:latin typeface="Arial" panose="020B0604020202020204" pitchFamily="34" charset="0"/>
          <a:ea typeface="+mj-ea"/>
          <a:cs typeface="Arial" panose="020B0604020202020204" pitchFamily="34" charset="0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600" b="0" i="0" u="none" strike="noStrike" cap="none" spc="0" baseline="0">
          <a:solidFill>
            <a:srgbClr val="013752"/>
          </a:solidFill>
          <a:uFillTx/>
          <a:latin typeface="Arial" panose="020B0604020202020204" pitchFamily="34" charset="0"/>
          <a:ea typeface="+mj-ea"/>
          <a:cs typeface="Arial" panose="020B0604020202020204" pitchFamily="34" charset="0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600" b="0" i="0" u="none" strike="noStrike" cap="none" spc="0" baseline="0">
          <a:solidFill>
            <a:srgbClr val="013752"/>
          </a:solidFill>
          <a:uFillTx/>
          <a:latin typeface="Arial" panose="020B0604020202020204" pitchFamily="34" charset="0"/>
          <a:ea typeface="+mj-ea"/>
          <a:cs typeface="Arial" panose="020B0604020202020204" pitchFamily="34" charset="0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600" b="0" i="0" u="none" strike="noStrike" cap="none" spc="0" baseline="0">
          <a:solidFill>
            <a:srgbClr val="013752"/>
          </a:solidFill>
          <a:uFillTx/>
          <a:latin typeface="Arial" panose="020B0604020202020204" pitchFamily="34" charset="0"/>
          <a:ea typeface="+mj-ea"/>
          <a:cs typeface="Arial" panose="020B0604020202020204" pitchFamily="34" charset="0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diagramLayout" Target="../diagrams/layout5.xml"/><Relationship Id="rId7" Type="http://schemas.openxmlformats.org/officeDocument/2006/relationships/image" Target="../media/image9.sv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11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sv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sv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71A1D50-4EDB-3C63-E2A7-9310948A1D8D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886306" y="4389323"/>
            <a:ext cx="7887063" cy="359631"/>
          </a:xfrm>
        </p:spPr>
        <p:txBody>
          <a:bodyPr>
            <a:normAutofit fontScale="92500" lnSpcReduction="10000"/>
          </a:bodyPr>
          <a:lstStyle/>
          <a:p>
            <a:r>
              <a:rPr lang="es-ES" dirty="0"/>
              <a:t>Salvador Martín Cortés. </a:t>
            </a:r>
          </a:p>
        </p:txBody>
      </p:sp>
      <p:sp>
        <p:nvSpPr>
          <p:cNvPr id="11" name="Título 10">
            <a:extLst>
              <a:ext uri="{FF2B5EF4-FFF2-40B4-BE49-F238E27FC236}">
                <a16:creationId xmlns:a16="http://schemas.microsoft.com/office/drawing/2014/main" id="{95D64DC3-4DE6-5213-F0CF-085C3F6A5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307" y="2687622"/>
            <a:ext cx="9157345" cy="1486174"/>
          </a:xfrm>
        </p:spPr>
        <p:txBody>
          <a:bodyPr/>
          <a:lstStyle/>
          <a:p>
            <a:r>
              <a:rPr lang="es-ES" sz="2800" dirty="0">
                <a:solidFill>
                  <a:srgbClr val="FFFFFF"/>
                </a:solidFill>
              </a:rPr>
              <a:t>Profilaxis </a:t>
            </a:r>
            <a:r>
              <a:rPr lang="es-ES" sz="2800" dirty="0" err="1">
                <a:solidFill>
                  <a:srgbClr val="FFFFFF"/>
                </a:solidFill>
              </a:rPr>
              <a:t>post-exposición</a:t>
            </a:r>
            <a:r>
              <a:rPr lang="es-ES" sz="2800" dirty="0">
                <a:solidFill>
                  <a:srgbClr val="FFFFFF"/>
                </a:solidFill>
              </a:rPr>
              <a:t> con doxiciclina (</a:t>
            </a:r>
            <a:r>
              <a:rPr lang="es-ES" sz="2800" dirty="0" err="1">
                <a:solidFill>
                  <a:srgbClr val="FFFFFF"/>
                </a:solidFill>
              </a:rPr>
              <a:t>doxy</a:t>
            </a:r>
            <a:r>
              <a:rPr lang="es-ES" sz="2800" dirty="0">
                <a:solidFill>
                  <a:srgbClr val="FFFFFF"/>
                </a:solidFill>
              </a:rPr>
              <a:t>-PEP) en personas que viven con VIH (PVVIH) y alto riesgo de infecciones de transmisión sexual (ITS)</a:t>
            </a:r>
            <a:endParaRPr lang="es-ES" sz="2800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91097DC-2E1B-14BC-391D-0987FBF029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6307" y="4784665"/>
            <a:ext cx="7887063" cy="359631"/>
          </a:xfrm>
        </p:spPr>
        <p:txBody>
          <a:bodyPr>
            <a:noAutofit/>
          </a:bodyPr>
          <a:lstStyle/>
          <a:p>
            <a:r>
              <a:rPr lang="es-ES" sz="1800" dirty="0"/>
              <a:t>Hospital Clínico Universitario Virgen de la Victoria</a:t>
            </a:r>
            <a:endParaRPr lang="es-ES" sz="1700" dirty="0"/>
          </a:p>
        </p:txBody>
      </p:sp>
    </p:spTree>
    <p:extLst>
      <p:ext uri="{BB962C8B-B14F-4D97-AF65-F5344CB8AC3E}">
        <p14:creationId xmlns:p14="http://schemas.microsoft.com/office/powerpoint/2010/main" val="1545444145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6E359A-98F7-0047-5E2E-1389E30993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7BAA181C-623E-5C3B-80DD-971A5DFB4108}"/>
              </a:ext>
            </a:extLst>
          </p:cNvPr>
          <p:cNvSpPr txBox="1"/>
          <p:nvPr/>
        </p:nvSpPr>
        <p:spPr>
          <a:xfrm>
            <a:off x="210164" y="298891"/>
            <a:ext cx="9007578" cy="9541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s-ES" sz="2800" b="1" u="sng" dirty="0">
                <a:solidFill>
                  <a:srgbClr val="FFFFFF"/>
                </a:solidFill>
              </a:rPr>
              <a:t>PROCEDIMIENTO DEL ESTUDIO Y RECOGIDA DE DATOS</a:t>
            </a:r>
            <a:br>
              <a:rPr lang="es-ES" sz="2800" dirty="0">
                <a:solidFill>
                  <a:srgbClr val="FFFFFF"/>
                </a:solidFill>
              </a:rPr>
            </a:br>
            <a:endParaRPr lang="es-ES" sz="2800" dirty="0"/>
          </a:p>
        </p:txBody>
      </p:sp>
      <p:graphicFrame>
        <p:nvGraphicFramePr>
          <p:cNvPr id="2" name="Marcador de contenido 2">
            <a:extLst>
              <a:ext uri="{FF2B5EF4-FFF2-40B4-BE49-F238E27FC236}">
                <a16:creationId xmlns:a16="http://schemas.microsoft.com/office/drawing/2014/main" id="{6D87A233-96B7-A91E-2AE1-865DEBD842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0793691"/>
              </p:ext>
            </p:extLst>
          </p:nvPr>
        </p:nvGraphicFramePr>
        <p:xfrm>
          <a:off x="363836" y="1788841"/>
          <a:ext cx="11597106" cy="49511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Gráfico 2" descr="Libreta de direcciones con relleno sólido">
            <a:extLst>
              <a:ext uri="{FF2B5EF4-FFF2-40B4-BE49-F238E27FC236}">
                <a16:creationId xmlns:a16="http://schemas.microsoft.com/office/drawing/2014/main" id="{CD74C6A3-0373-10D7-C31A-8BC9500E59D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90779" y="2202425"/>
            <a:ext cx="914400" cy="914400"/>
          </a:xfrm>
          <a:prstGeom prst="rect">
            <a:avLst/>
          </a:prstGeom>
        </p:spPr>
      </p:pic>
      <p:pic>
        <p:nvPicPr>
          <p:cNvPr id="4" name="Gráfico 3" descr="Reloj despertador con relleno sólido">
            <a:extLst>
              <a:ext uri="{FF2B5EF4-FFF2-40B4-BE49-F238E27FC236}">
                <a16:creationId xmlns:a16="http://schemas.microsoft.com/office/drawing/2014/main" id="{A1D8137D-C5BF-1B61-509C-292D298A46A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38800" y="2202425"/>
            <a:ext cx="914400" cy="914400"/>
          </a:xfrm>
          <a:prstGeom prst="rect">
            <a:avLst/>
          </a:prstGeom>
        </p:spPr>
      </p:pic>
      <p:pic>
        <p:nvPicPr>
          <p:cNvPr id="5" name="Gráfico 4" descr="Germen con relleno sólido">
            <a:extLst>
              <a:ext uri="{FF2B5EF4-FFF2-40B4-BE49-F238E27FC236}">
                <a16:creationId xmlns:a16="http://schemas.microsoft.com/office/drawing/2014/main" id="{13957ECD-00B5-74B4-1660-892998C6239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86821" y="220242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1392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C2DB3A-215E-B7C4-F990-ACD86B9E2E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FFA2BBCD-7EA7-894D-7214-D5D72CB94093}"/>
              </a:ext>
            </a:extLst>
          </p:cNvPr>
          <p:cNvSpPr txBox="1"/>
          <p:nvPr/>
        </p:nvSpPr>
        <p:spPr>
          <a:xfrm>
            <a:off x="210164" y="416877"/>
            <a:ext cx="8697862" cy="9541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s-ES" sz="2800" b="1" u="sng" dirty="0">
                <a:solidFill>
                  <a:srgbClr val="FFFFFF"/>
                </a:solidFill>
              </a:rPr>
              <a:t>PROCEDIMIENTO DEL ESTUDIO Y RECOGIDA DE DATOS</a:t>
            </a:r>
            <a:br>
              <a:rPr lang="es-ES" sz="2800" dirty="0">
                <a:solidFill>
                  <a:srgbClr val="FFFFFF"/>
                </a:solidFill>
              </a:rPr>
            </a:br>
            <a:endParaRPr lang="es-ES" sz="2800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FE69345-9AD6-692D-2CF3-1BE334D4F3C4}"/>
              </a:ext>
            </a:extLst>
          </p:cNvPr>
          <p:cNvSpPr txBox="1"/>
          <p:nvPr/>
        </p:nvSpPr>
        <p:spPr>
          <a:xfrm>
            <a:off x="333624" y="1488438"/>
            <a:ext cx="5005952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s-ES" sz="1600" b="1" dirty="0"/>
              <a:t>Visita </a:t>
            </a:r>
            <a:r>
              <a:rPr lang="es-ES" b="1" dirty="0"/>
              <a:t>BASAL</a:t>
            </a:r>
            <a:r>
              <a:rPr lang="es-ES" sz="1600" b="1" dirty="0"/>
              <a:t>: </a:t>
            </a:r>
          </a:p>
          <a:p>
            <a:pPr lvl="0"/>
            <a:endParaRPr lang="es-ES" sz="1600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rgbClr val="FF0000"/>
                </a:solidFill>
              </a:rPr>
              <a:t>Fecha de inclusión al registro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rgbClr val="FF0000"/>
                </a:solidFill>
              </a:rPr>
              <a:t>Variables epidemiológicas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dirty="0"/>
              <a:t>Fecha de nacimiento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dirty="0"/>
              <a:t>Nacionalidad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dirty="0"/>
              <a:t>Nivel de estudios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rgbClr val="FF0000"/>
                </a:solidFill>
              </a:rPr>
              <a:t>Hábito sexual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dirty="0"/>
              <a:t>Número de parejas/mes,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dirty="0"/>
              <a:t>Uso preservativo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dirty="0"/>
              <a:t>Chemsex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rgbClr val="FF0000"/>
                </a:solidFill>
              </a:rPr>
              <a:t>Relacionadas con la infección por el VIH: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dirty="0"/>
              <a:t>Fecha de diagnóstico del VIH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dirty="0"/>
              <a:t>Estadio SIDA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dirty="0"/>
              <a:t>TAR actual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dirty="0"/>
              <a:t>Recuento de CD4 y carga viral más recientes disponibles).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600" dirty="0"/>
              <a:t>Se recogerán además las </a:t>
            </a:r>
            <a:r>
              <a:rPr lang="es-ES" sz="1600" b="1" dirty="0">
                <a:solidFill>
                  <a:srgbClr val="FF0000"/>
                </a:solidFill>
              </a:rPr>
              <a:t>ITS previas y RPR</a:t>
            </a:r>
            <a:r>
              <a:rPr lang="es-ES" sz="1600" dirty="0"/>
              <a:t> más cercano a la visita basal.</a:t>
            </a:r>
            <a:endParaRPr lang="en-US" sz="16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AF803F0-C619-C452-0078-B32361E25E11}"/>
              </a:ext>
            </a:extLst>
          </p:cNvPr>
          <p:cNvSpPr txBox="1"/>
          <p:nvPr/>
        </p:nvSpPr>
        <p:spPr>
          <a:xfrm>
            <a:off x="6531370" y="1487289"/>
            <a:ext cx="5155773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s-ES" b="1" dirty="0"/>
              <a:t>Visitas de SEGUIMIENTO (cada 6 meses): </a:t>
            </a:r>
          </a:p>
          <a:p>
            <a:pPr lvl="0"/>
            <a:endParaRPr lang="es-ES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rgbClr val="FF0000"/>
                </a:solidFill>
              </a:rPr>
              <a:t>Fecha de la visita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rgbClr val="FF0000"/>
                </a:solidFill>
              </a:rPr>
              <a:t>Continuación en </a:t>
            </a:r>
            <a:r>
              <a:rPr lang="es-ES" sz="1600" b="1" dirty="0" err="1">
                <a:solidFill>
                  <a:srgbClr val="FF0000"/>
                </a:solidFill>
              </a:rPr>
              <a:t>DoxiPEP</a:t>
            </a:r>
            <a:r>
              <a:rPr lang="es-ES" sz="1600" b="1" dirty="0">
                <a:solidFill>
                  <a:srgbClr val="FF0000"/>
                </a:solidFill>
              </a:rPr>
              <a:t> (S/N)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rgbClr val="FF0000"/>
                </a:solidFill>
              </a:rPr>
              <a:t>Motivo de discontinuación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rgbClr val="FF0000"/>
                </a:solidFill>
              </a:rPr>
              <a:t>Adherencia</a:t>
            </a:r>
            <a:r>
              <a:rPr lang="es-ES" sz="1600" dirty="0"/>
              <a:t>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dirty="0"/>
              <a:t>Registro del número de comprimidos/mes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rgbClr val="FF0000"/>
                </a:solidFill>
              </a:rPr>
              <a:t>Tolerancia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dirty="0"/>
              <a:t>Presencia de efectos adversos: digestivos, cutáneos, otros, sin efectos.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rgbClr val="FF0000"/>
                </a:solidFill>
              </a:rPr>
              <a:t>Nuevas ITS: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dirty="0"/>
              <a:t>Fecha de diagnóstico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dirty="0"/>
              <a:t>Tipo de ITS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dirty="0"/>
              <a:t>Localización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dirty="0"/>
              <a:t>Síntomas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dirty="0"/>
              <a:t>Títulos de RPR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dirty="0"/>
              <a:t>Sensibilidad antimicrobiana de NG.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rgbClr val="FF0000"/>
                </a:solidFill>
              </a:rPr>
              <a:t>CV VIH y CD4 en visitas cada 12 meses.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359791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B8AB45-A37E-A14E-74AB-6FE25DF3A9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CC26E403-4E8C-36E2-BF98-AF1BCD3DEC39}"/>
              </a:ext>
            </a:extLst>
          </p:cNvPr>
          <p:cNvSpPr txBox="1"/>
          <p:nvPr/>
        </p:nvSpPr>
        <p:spPr>
          <a:xfrm>
            <a:off x="210164" y="416877"/>
            <a:ext cx="6113206" cy="523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s-ES" sz="2800" b="1" u="sng" dirty="0">
                <a:solidFill>
                  <a:srgbClr val="FFFFFF"/>
                </a:solidFill>
              </a:rPr>
              <a:t>ANÁLISIS ESTADÍSTICO</a:t>
            </a:r>
            <a:endParaRPr lang="es-ES" sz="2800" dirty="0"/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36485AD4-5575-AD69-05FE-38BB3A8F05C0}"/>
              </a:ext>
            </a:extLst>
          </p:cNvPr>
          <p:cNvSpPr txBox="1">
            <a:spLocks/>
          </p:cNvSpPr>
          <p:nvPr/>
        </p:nvSpPr>
        <p:spPr>
          <a:xfrm>
            <a:off x="210164" y="1865552"/>
            <a:ext cx="7130846" cy="312689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600" b="0" i="0" u="none" strike="noStrike" cap="none" spc="0" baseline="0">
                <a:solidFill>
                  <a:srgbClr val="013752"/>
                </a:solidFill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600" b="0" i="0" u="none" strike="noStrike" cap="none" spc="0" baseline="0">
                <a:solidFill>
                  <a:srgbClr val="013752"/>
                </a:solidFill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600" b="0" i="0" u="none" strike="noStrike" cap="none" spc="0" baseline="0">
                <a:solidFill>
                  <a:srgbClr val="013752"/>
                </a:solidFill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600" b="0" i="0" u="none" strike="noStrike" cap="none" spc="0" baseline="0">
                <a:solidFill>
                  <a:srgbClr val="013752"/>
                </a:solidFill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600" b="0" i="0" u="none" strike="noStrike" cap="none" spc="0" baseline="0">
                <a:solidFill>
                  <a:srgbClr val="013752"/>
                </a:solidFill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hangingPunct="1"/>
            <a:r>
              <a:rPr lang="es-ES" sz="2400"/>
              <a:t>Se realizarán análisis en cortes sucesivos en el tiempo:</a:t>
            </a:r>
          </a:p>
          <a:p>
            <a:pPr lvl="1" hangingPunct="1"/>
            <a:r>
              <a:rPr lang="es-ES"/>
              <a:t>Incidencia de las diferentes ITS</a:t>
            </a:r>
          </a:p>
          <a:p>
            <a:pPr lvl="1" hangingPunct="1"/>
            <a:r>
              <a:rPr lang="es-ES"/>
              <a:t>Perfil de las diferentes ITS</a:t>
            </a:r>
          </a:p>
          <a:p>
            <a:pPr lvl="1" hangingPunct="1"/>
            <a:r>
              <a:rPr lang="es-ES"/>
              <a:t>Seguridad y persistencia</a:t>
            </a:r>
            <a:endParaRPr lang="es-ES" dirty="0"/>
          </a:p>
        </p:txBody>
      </p:sp>
      <p:pic>
        <p:nvPicPr>
          <p:cNvPr id="3" name="Graphic 19" descr="Estadísticas">
            <a:extLst>
              <a:ext uri="{FF2B5EF4-FFF2-40B4-BE49-F238E27FC236}">
                <a16:creationId xmlns:a16="http://schemas.microsoft.com/office/drawing/2014/main" id="{2413B21A-E029-3D08-DCA0-CA5D8787953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185354" y="2131478"/>
            <a:ext cx="2860969" cy="286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69439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BD391C-23AD-E0E9-9EDF-26032E522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260A358D-B934-DC85-3BD8-28EAC64F9DDD}"/>
              </a:ext>
            </a:extLst>
          </p:cNvPr>
          <p:cNvSpPr txBox="1"/>
          <p:nvPr/>
        </p:nvSpPr>
        <p:spPr>
          <a:xfrm>
            <a:off x="210164" y="416877"/>
            <a:ext cx="6113206" cy="523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s-ES" sz="2800" b="1" u="sng" dirty="0">
                <a:solidFill>
                  <a:srgbClr val="FFFFFF"/>
                </a:solidFill>
              </a:rPr>
              <a:t>CRONOGRAMA</a:t>
            </a:r>
            <a:endParaRPr lang="es-ES" sz="2800" dirty="0"/>
          </a:p>
        </p:txBody>
      </p:sp>
      <p:graphicFrame>
        <p:nvGraphicFramePr>
          <p:cNvPr id="2" name="Marcador de contenido 2">
            <a:extLst>
              <a:ext uri="{FF2B5EF4-FFF2-40B4-BE49-F238E27FC236}">
                <a16:creationId xmlns:a16="http://schemas.microsoft.com/office/drawing/2014/main" id="{80172813-416D-F1AC-2571-FEBC7E08AE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6265679"/>
              </p:ext>
            </p:extLst>
          </p:nvPr>
        </p:nvGraphicFramePr>
        <p:xfrm>
          <a:off x="459350" y="1579818"/>
          <a:ext cx="11206624" cy="44375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2505381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1F84A0-3CAA-0B81-3499-1B51BCA12B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EC91A572-8FCD-53CE-64EC-2582EBB6D67B}"/>
              </a:ext>
            </a:extLst>
          </p:cNvPr>
          <p:cNvSpPr txBox="1"/>
          <p:nvPr/>
        </p:nvSpPr>
        <p:spPr>
          <a:xfrm>
            <a:off x="210164" y="416877"/>
            <a:ext cx="6113206" cy="9541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s-ES" sz="2800" b="1" u="sng" dirty="0">
                <a:solidFill>
                  <a:srgbClr val="FFFFFF"/>
                </a:solidFill>
              </a:rPr>
              <a:t>NECESIDADES Y PRESUPUESTO</a:t>
            </a:r>
            <a:br>
              <a:rPr lang="es-ES" sz="2800" dirty="0">
                <a:solidFill>
                  <a:srgbClr val="FFFFFF"/>
                </a:solidFill>
              </a:rPr>
            </a:br>
            <a:endParaRPr lang="es-ES" sz="2800" dirty="0"/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9BEFA3F3-235E-36BF-EAE9-C741EEFEE9D0}"/>
              </a:ext>
            </a:extLst>
          </p:cNvPr>
          <p:cNvSpPr txBox="1">
            <a:spLocks/>
          </p:cNvSpPr>
          <p:nvPr/>
        </p:nvSpPr>
        <p:spPr>
          <a:xfrm>
            <a:off x="254221" y="1370984"/>
            <a:ext cx="7783649" cy="477909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600" b="0" i="0" u="none" strike="noStrike" cap="none" spc="0" baseline="0">
                <a:solidFill>
                  <a:srgbClr val="013752"/>
                </a:solidFill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600" b="0" i="0" u="none" strike="noStrike" cap="none" spc="0" baseline="0">
                <a:solidFill>
                  <a:srgbClr val="013752"/>
                </a:solidFill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600" b="0" i="0" u="none" strike="noStrike" cap="none" spc="0" baseline="0">
                <a:solidFill>
                  <a:srgbClr val="013752"/>
                </a:solidFill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600" b="0" i="0" u="none" strike="noStrike" cap="none" spc="0" baseline="0">
                <a:solidFill>
                  <a:srgbClr val="013752"/>
                </a:solidFill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600" b="0" i="0" u="none" strike="noStrike" cap="none" spc="0" baseline="0">
                <a:solidFill>
                  <a:srgbClr val="013752"/>
                </a:solidFill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hangingPunct="1"/>
            <a:r>
              <a:rPr lang="es-ES" sz="2400" dirty="0"/>
              <a:t>Creación de </a:t>
            </a:r>
            <a:r>
              <a:rPr lang="es-ES" sz="2400" dirty="0" err="1"/>
              <a:t>REDCap</a:t>
            </a:r>
            <a:r>
              <a:rPr lang="es-ES" sz="2400" dirty="0"/>
              <a:t> y análisis estadístico.  </a:t>
            </a:r>
          </a:p>
          <a:p>
            <a:pPr hangingPunct="1"/>
            <a:r>
              <a:rPr lang="es-ES" sz="2400" dirty="0"/>
              <a:t>A valorar en función de recursos económicos la remuneración por inclusión de sujetos</a:t>
            </a:r>
          </a:p>
          <a:p>
            <a:pPr hangingPunct="1"/>
            <a:endParaRPr lang="es-ES" sz="2000" dirty="0"/>
          </a:p>
        </p:txBody>
      </p:sp>
      <p:pic>
        <p:nvPicPr>
          <p:cNvPr id="3" name="Gráfico 2" descr="Euro con relleno sólido">
            <a:extLst>
              <a:ext uri="{FF2B5EF4-FFF2-40B4-BE49-F238E27FC236}">
                <a16:creationId xmlns:a16="http://schemas.microsoft.com/office/drawing/2014/main" id="{81144E0C-E707-6840-F5A6-ED85F5435C5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602419" y="3058356"/>
            <a:ext cx="1154243" cy="1154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479359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AD9C95-CF74-6D28-917B-F1DDF282A3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AF4B0F00-DE25-8C6C-E84F-13EB371FC7A7}"/>
              </a:ext>
            </a:extLst>
          </p:cNvPr>
          <p:cNvSpPr txBox="1"/>
          <p:nvPr/>
        </p:nvSpPr>
        <p:spPr>
          <a:xfrm>
            <a:off x="210164" y="416877"/>
            <a:ext cx="6113206" cy="523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s-ES" sz="2800" b="1" u="sng" dirty="0">
                <a:solidFill>
                  <a:srgbClr val="FFFFFF"/>
                </a:solidFill>
              </a:rPr>
              <a:t>REFERENCIAS</a:t>
            </a:r>
            <a:endParaRPr lang="es-ES" sz="2800" dirty="0"/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967C1E41-B09B-FFFF-0590-B476D8BECC7E}"/>
              </a:ext>
            </a:extLst>
          </p:cNvPr>
          <p:cNvSpPr txBox="1">
            <a:spLocks/>
          </p:cNvSpPr>
          <p:nvPr/>
        </p:nvSpPr>
        <p:spPr>
          <a:xfrm>
            <a:off x="210164" y="1487073"/>
            <a:ext cx="11522443" cy="4678182"/>
          </a:xfrm>
          <a:prstGeom prst="rect">
            <a:avLst/>
          </a:prstGeom>
        </p:spPr>
        <p:txBody>
          <a:bodyPr anchor="ctr">
            <a:normAutofit fontScale="85000" lnSpcReduction="20000"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600" b="0" i="0" u="none" strike="noStrike" cap="none" spc="0" baseline="0">
                <a:solidFill>
                  <a:srgbClr val="013752"/>
                </a:solidFill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600" b="0" i="0" u="none" strike="noStrike" cap="none" spc="0" baseline="0">
                <a:solidFill>
                  <a:srgbClr val="013752"/>
                </a:solidFill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600" b="0" i="0" u="none" strike="noStrike" cap="none" spc="0" baseline="0">
                <a:solidFill>
                  <a:srgbClr val="013752"/>
                </a:solidFill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600" b="0" i="0" u="none" strike="noStrike" cap="none" spc="0" baseline="0">
                <a:solidFill>
                  <a:srgbClr val="013752"/>
                </a:solidFill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600" b="0" i="0" u="none" strike="noStrike" cap="none" spc="0" baseline="0">
                <a:solidFill>
                  <a:srgbClr val="013752"/>
                </a:solidFill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hangingPunct="1"/>
            <a:r>
              <a:rPr lang="en-US" sz="1800"/>
              <a:t>European Centre for Disease Prevention and Control. Monitoring of the responses to sexuallytransmitted infection epidemics in EU/EEA countries, 2024. </a:t>
            </a:r>
            <a:r>
              <a:rPr lang="es-ES" sz="1800"/>
              <a:t>Stockholm: ECDC; 2025.</a:t>
            </a:r>
          </a:p>
          <a:p>
            <a:pPr hangingPunct="1"/>
            <a:r>
              <a:rPr lang="es-ES" sz="1800"/>
              <a:t>Unidad de vigilancia de VIH, ITS y hepatitis B y C. Vigilancia epidemiológica de las infecciones de transmisión sexual, 2024. Centro Nacional de Epidemiología, Instituto de Salud Carlos III/División de Control de VIH, ITS, Hepatitis virales y Tuberculosis, Dirección General de Salud Pública y Equidad en Salud; 2025</a:t>
            </a:r>
          </a:p>
          <a:p>
            <a:pPr hangingPunct="1"/>
            <a:r>
              <a:rPr lang="en-US" sz="1800"/>
              <a:t>Implementing the global health sector strategies on HIV, viral hepatitis and sexually transmitted infections, 2022–2030: report on progress and gaps 2024. </a:t>
            </a:r>
            <a:r>
              <a:rPr lang="es-ES" sz="1800"/>
              <a:t>Geneva: World Health Organization; 2024.</a:t>
            </a:r>
          </a:p>
          <a:p>
            <a:pPr hangingPunct="1"/>
            <a:r>
              <a:rPr lang="en-US" sz="1800"/>
              <a:t>Luetkemeyer AF, Donnell D, Dombrowski JC et al. Postexposure Doxycycline to Prevent Bacterial Sexually Transmitted Infecctions. </a:t>
            </a:r>
            <a:r>
              <a:rPr lang="es-ES" sz="1800"/>
              <a:t>N Engl J Med. 2023 Apr 6;388(14):1296-1306.</a:t>
            </a:r>
          </a:p>
          <a:p>
            <a:pPr hangingPunct="1"/>
            <a:r>
              <a:rPr lang="en-US" sz="1800"/>
              <a:t>Molina JM, Charreau I, Chidiac C et al. Post-exposure prophylaxis with doxycycline to prevent sexually transmitted infections in men who have sex with men: an open-label randomised substudy of the ANRS IPERGAY trial. </a:t>
            </a:r>
            <a:r>
              <a:rPr lang="es-ES" sz="1800"/>
              <a:t>Lancet Infect Dis. 2018 Mar;18(3):308-317.</a:t>
            </a:r>
          </a:p>
          <a:p>
            <a:pPr hangingPunct="1"/>
            <a:r>
              <a:rPr lang="en-US" sz="1800"/>
              <a:t>Molina JM, Bercot B, Assoumou L et al. Doxycycline prophylaxis and meningococcal group B vaccine to prevent bacterial sexually transmitted infections in France (ANRS 174 DOXYVAC): a multicentre, open-label, randomised trial with a 2 × 2 factorial design. Lancet Infect Dis. 2024 Oct;24(10):1093-1104.</a:t>
            </a:r>
            <a:endParaRPr lang="es-ES" sz="1800"/>
          </a:p>
          <a:p>
            <a:pPr hangingPunct="1"/>
            <a:r>
              <a:rPr lang="en-US" sz="1800"/>
              <a:t>Alan-Blitz LT, Mayer KH. Doxycycline Post-Exposure Prophylaxis for Bacterial Sexually Transmitted Infections: The Current Landscape and Future Directions. </a:t>
            </a:r>
            <a:r>
              <a:rPr lang="es-ES" sz="1800"/>
              <a:t>Curr HIV/AIDS Rep 2025;22:1. doi: 10.1007/s11904-024-00709-w</a:t>
            </a:r>
          </a:p>
          <a:p>
            <a:pPr hangingPunct="1"/>
            <a:r>
              <a:rPr lang="es-ES" sz="1800"/>
              <a:t>Documento de posicionamiento sobre el uso profiláctico de doxiciclina para prevenir las ITS (DoxiPEP) de la Sociedad Española de Enfermedades Infecciosas (SEIMC) a través del Grupo de Estudio en infecciones de transmisión sexual (GEITS), del Grupo de Estudio del SIDA (GeSIDA) y del Grupo de Estudio de los mecanismos de acción y la emergencia de resistencias a antimicrobianos (GEMARA). https://seimc.org/contenidos/documentoscientificos/recomendaciones/seimc-rc-2024-GEITS-GEMARA-GeSIDA-Posicionamiento-DoxiPEP.pdf</a:t>
            </a:r>
          </a:p>
          <a:p>
            <a:pPr hangingPunct="1"/>
            <a:endParaRPr lang="es-ES" sz="800" dirty="0"/>
          </a:p>
        </p:txBody>
      </p:sp>
    </p:spTree>
    <p:extLst>
      <p:ext uri="{BB962C8B-B14F-4D97-AF65-F5344CB8AC3E}">
        <p14:creationId xmlns:p14="http://schemas.microsoft.com/office/powerpoint/2010/main" val="3354935472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C38284-DBCD-CBEB-A08D-D8DB009EA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249" y="2979175"/>
            <a:ext cx="7850067" cy="1959280"/>
          </a:xfrm>
        </p:spPr>
        <p:txBody>
          <a:bodyPr/>
          <a:lstStyle/>
          <a:p>
            <a:r>
              <a:rPr lang="es-ES" dirty="0"/>
              <a:t>Muchas gracias por vuestra atención</a:t>
            </a:r>
          </a:p>
        </p:txBody>
      </p:sp>
    </p:spTree>
    <p:extLst>
      <p:ext uri="{BB962C8B-B14F-4D97-AF65-F5344CB8AC3E}">
        <p14:creationId xmlns:p14="http://schemas.microsoft.com/office/powerpoint/2010/main" val="273936231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D403968C-87D0-69C6-B2F4-A2ACBF38F1C1}"/>
              </a:ext>
            </a:extLst>
          </p:cNvPr>
          <p:cNvSpPr txBox="1"/>
          <p:nvPr/>
        </p:nvSpPr>
        <p:spPr>
          <a:xfrm>
            <a:off x="210164" y="416877"/>
            <a:ext cx="6113206" cy="523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s-ES" sz="2800" b="1" u="sng" dirty="0">
                <a:solidFill>
                  <a:srgbClr val="FFFFFF"/>
                </a:solidFill>
              </a:rPr>
              <a:t>EQUIPO INVESTIGADOR</a:t>
            </a:r>
            <a:endParaRPr lang="es-ES" sz="280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070F5D9-1033-20CA-0776-D6675EC857EB}"/>
              </a:ext>
            </a:extLst>
          </p:cNvPr>
          <p:cNvSpPr txBox="1"/>
          <p:nvPr/>
        </p:nvSpPr>
        <p:spPr>
          <a:xfrm>
            <a:off x="1439892" y="2347270"/>
            <a:ext cx="9766956" cy="25237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2000" dirty="0"/>
              <a:t>Salvador Martín Cortés. Hospital Universitario Virgen de la Victoria. Málaga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b="1" u="sng" dirty="0"/>
              <a:t>Mentor asignado:</a:t>
            </a:r>
            <a:r>
              <a:rPr lang="es-ES" sz="2000" b="1" dirty="0"/>
              <a:t>  </a:t>
            </a:r>
            <a:r>
              <a:rPr lang="es-ES" sz="2000" dirty="0"/>
              <a:t>Cristina Gómez Ayerbe. Hospital Clínico Universitario Virgen de la Victoria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ES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2000" dirty="0"/>
              <a:t>Anaïs Corma Gómez. Hospital Clínico Universitario Malvarrosa. Valencia.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2000" dirty="0"/>
              <a:t>Leire Pérez-Latorre. Hospital General Universitario Gregorio Marañón. Madrid.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2000" dirty="0"/>
              <a:t>Antonia Castillo Navarro. Hospital Clínico Universitario Virgen de la Arrixaca.</a:t>
            </a:r>
          </a:p>
          <a:p>
            <a:pPr marL="0" lvl="0" indent="0">
              <a:buNone/>
            </a:pPr>
            <a:endParaRPr lang="es-ES" sz="1800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7D1EF48-F17D-04AB-1CAB-D8BAAA331350}"/>
              </a:ext>
            </a:extLst>
          </p:cNvPr>
          <p:cNvSpPr txBox="1"/>
          <p:nvPr/>
        </p:nvSpPr>
        <p:spPr>
          <a:xfrm>
            <a:off x="1967119" y="5170215"/>
            <a:ext cx="752536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s-ES" sz="2400" b="1" u="sng" dirty="0"/>
              <a:t>Inclusión abierta a todos los centros que deseen participar</a:t>
            </a:r>
          </a:p>
          <a:p>
            <a:pPr marL="0" lvl="0" indent="0">
              <a:buNone/>
            </a:pPr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271430226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85226A-86BA-7632-87FA-28D02663C5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B5984E71-8A2A-DC7E-1342-AEAC941B51F5}"/>
              </a:ext>
            </a:extLst>
          </p:cNvPr>
          <p:cNvSpPr txBox="1"/>
          <p:nvPr/>
        </p:nvSpPr>
        <p:spPr>
          <a:xfrm>
            <a:off x="210164" y="416877"/>
            <a:ext cx="6113206" cy="523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s-ES" sz="2800" b="1" u="sng" dirty="0">
                <a:solidFill>
                  <a:srgbClr val="FFFFFF"/>
                </a:solidFill>
              </a:rPr>
              <a:t>ÍNDICE</a:t>
            </a:r>
            <a:endParaRPr lang="es-ES" sz="2800" dirty="0"/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D0EBD30F-0E02-EB9C-FEAA-A68EC2F25D6E}"/>
              </a:ext>
            </a:extLst>
          </p:cNvPr>
          <p:cNvSpPr txBox="1">
            <a:spLocks/>
          </p:cNvSpPr>
          <p:nvPr/>
        </p:nvSpPr>
        <p:spPr>
          <a:xfrm>
            <a:off x="210164" y="1845860"/>
            <a:ext cx="9724031" cy="368335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600" b="0" i="0" u="none" strike="noStrike" cap="none" spc="0" baseline="0">
                <a:solidFill>
                  <a:srgbClr val="013752"/>
                </a:solidFill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600" b="0" i="0" u="none" strike="noStrike" cap="none" spc="0" baseline="0">
                <a:solidFill>
                  <a:srgbClr val="013752"/>
                </a:solidFill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600" b="0" i="0" u="none" strike="noStrike" cap="none" spc="0" baseline="0">
                <a:solidFill>
                  <a:srgbClr val="013752"/>
                </a:solidFill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600" b="0" i="0" u="none" strike="noStrike" cap="none" spc="0" baseline="0">
                <a:solidFill>
                  <a:srgbClr val="013752"/>
                </a:solidFill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600" b="0" i="0" u="none" strike="noStrike" cap="none" spc="0" baseline="0">
                <a:solidFill>
                  <a:srgbClr val="013752"/>
                </a:solidFill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hangingPunct="1"/>
            <a:r>
              <a:rPr lang="es-ES" sz="1700" b="1" dirty="0"/>
              <a:t>Antecedentes y justificación </a:t>
            </a:r>
            <a:endParaRPr lang="es-ES" sz="1700" dirty="0"/>
          </a:p>
          <a:p>
            <a:pPr hangingPunct="1"/>
            <a:r>
              <a:rPr lang="es-ES" sz="1700" b="1" dirty="0"/>
              <a:t>Objetivos del estudio </a:t>
            </a:r>
            <a:endParaRPr lang="es-ES" sz="1700" dirty="0"/>
          </a:p>
          <a:p>
            <a:pPr hangingPunct="1"/>
            <a:r>
              <a:rPr lang="es-ES" sz="1700" b="1" dirty="0"/>
              <a:t>Diseño y metodología de la investigación </a:t>
            </a:r>
            <a:endParaRPr lang="es-ES" sz="1700" dirty="0"/>
          </a:p>
          <a:p>
            <a:pPr hangingPunct="1"/>
            <a:r>
              <a:rPr lang="es-ES" sz="1700" b="1" dirty="0"/>
              <a:t>Población del estudio </a:t>
            </a:r>
            <a:endParaRPr lang="es-ES" sz="1700" dirty="0"/>
          </a:p>
          <a:p>
            <a:pPr hangingPunct="1"/>
            <a:r>
              <a:rPr lang="es-ES" sz="1700" b="1" dirty="0"/>
              <a:t>Procedimientos del estudio y recogida de datos </a:t>
            </a:r>
            <a:endParaRPr lang="es-ES" sz="1700" dirty="0"/>
          </a:p>
          <a:p>
            <a:pPr hangingPunct="1"/>
            <a:r>
              <a:rPr lang="es-ES" sz="1700" b="1" dirty="0"/>
              <a:t>Análisis estadístico </a:t>
            </a:r>
            <a:endParaRPr lang="es-ES" sz="1700" dirty="0"/>
          </a:p>
          <a:p>
            <a:pPr hangingPunct="1"/>
            <a:r>
              <a:rPr lang="es-ES" sz="1700" b="1" dirty="0"/>
              <a:t>Cronograma</a:t>
            </a:r>
            <a:endParaRPr lang="es-ES" sz="1700" dirty="0"/>
          </a:p>
          <a:p>
            <a:pPr hangingPunct="1"/>
            <a:r>
              <a:rPr lang="es-ES" sz="1700" b="1" dirty="0"/>
              <a:t>Aspectos éticos </a:t>
            </a:r>
            <a:endParaRPr lang="es-ES" sz="1700" dirty="0"/>
          </a:p>
          <a:p>
            <a:pPr hangingPunct="1"/>
            <a:r>
              <a:rPr lang="es-ES" sz="1700" b="1" dirty="0"/>
              <a:t>Necesidades y presupuesto </a:t>
            </a:r>
            <a:endParaRPr lang="es-ES" sz="1700" dirty="0"/>
          </a:p>
          <a:p>
            <a:pPr hangingPunct="1"/>
            <a:r>
              <a:rPr lang="es-ES" sz="1700" b="1" dirty="0"/>
              <a:t>Referencias </a:t>
            </a:r>
            <a:r>
              <a:rPr lang="es-ES" sz="1700" b="1" dirty="0" err="1"/>
              <a:t>bibliográfícas</a:t>
            </a:r>
            <a:r>
              <a:rPr lang="es-ES" sz="1700" b="1" dirty="0"/>
              <a:t> </a:t>
            </a:r>
            <a:endParaRPr lang="es-ES" sz="1700" dirty="0"/>
          </a:p>
          <a:p>
            <a:pPr hangingPunct="1"/>
            <a:endParaRPr lang="es-ES" sz="1700" dirty="0"/>
          </a:p>
        </p:txBody>
      </p:sp>
      <p:pic>
        <p:nvPicPr>
          <p:cNvPr id="3" name="Picture 17" descr="Escritorio con elementos de productividad">
            <a:extLst>
              <a:ext uri="{FF2B5EF4-FFF2-40B4-BE49-F238E27FC236}">
                <a16:creationId xmlns:a16="http://schemas.microsoft.com/office/drawing/2014/main" id="{AEC88798-7669-3EC8-4FE6-472AC3070E0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b="15730"/>
          <a:stretch>
            <a:fillRect/>
          </a:stretch>
        </p:blipFill>
        <p:spPr>
          <a:xfrm>
            <a:off x="5817663" y="1995342"/>
            <a:ext cx="6016689" cy="3384393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blurRad="50800" dist="50800" dir="5400000" algn="ctr" rotWithShape="0">
              <a:srgbClr val="000000"/>
            </a:outerShdw>
            <a:reflection stA="0"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8759135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5E3070-C229-8081-5AA7-332E2224D9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D46DD5FF-8DFD-D2B5-0786-3E9B1C1FF367}"/>
              </a:ext>
            </a:extLst>
          </p:cNvPr>
          <p:cNvSpPr txBox="1"/>
          <p:nvPr/>
        </p:nvSpPr>
        <p:spPr>
          <a:xfrm>
            <a:off x="210164" y="416877"/>
            <a:ext cx="6113206" cy="523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s-ES" sz="2800" b="1" u="sng" dirty="0">
                <a:solidFill>
                  <a:srgbClr val="FFFFFF"/>
                </a:solidFill>
              </a:rPr>
              <a:t>ANTECEDENTES Y JUSTIFICACIÓN</a:t>
            </a:r>
            <a:endParaRPr lang="es-ES" sz="2800" dirty="0"/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23040D47-C183-92E1-FF09-EC5C5E1A46CA}"/>
              </a:ext>
            </a:extLst>
          </p:cNvPr>
          <p:cNvSpPr txBox="1">
            <a:spLocks/>
          </p:cNvSpPr>
          <p:nvPr/>
        </p:nvSpPr>
        <p:spPr>
          <a:xfrm>
            <a:off x="210164" y="1095985"/>
            <a:ext cx="6618339" cy="53451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600" b="0" i="0" u="none" strike="noStrike" cap="none" spc="0" baseline="0">
                <a:solidFill>
                  <a:srgbClr val="013752"/>
                </a:solidFill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600" b="0" i="0" u="none" strike="noStrike" cap="none" spc="0" baseline="0">
                <a:solidFill>
                  <a:srgbClr val="013752"/>
                </a:solidFill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600" b="0" i="0" u="none" strike="noStrike" cap="none" spc="0" baseline="0">
                <a:solidFill>
                  <a:srgbClr val="013752"/>
                </a:solidFill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600" b="0" i="0" u="none" strike="noStrike" cap="none" spc="0" baseline="0">
                <a:solidFill>
                  <a:srgbClr val="013752"/>
                </a:solidFill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600" b="0" i="0" u="none" strike="noStrike" cap="none" spc="0" baseline="0">
                <a:solidFill>
                  <a:srgbClr val="013752"/>
                </a:solidFill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algn="just" hangingPunct="1"/>
            <a:r>
              <a:rPr lang="es-ES" sz="1800" dirty="0"/>
              <a:t>La profilaxis </a:t>
            </a:r>
            <a:r>
              <a:rPr lang="es-ES" sz="1800" dirty="0" err="1"/>
              <a:t>post-exposición</a:t>
            </a:r>
            <a:r>
              <a:rPr lang="es-ES" sz="1800" dirty="0"/>
              <a:t> con doxiciclina (</a:t>
            </a:r>
            <a:r>
              <a:rPr lang="es-ES" sz="1800" dirty="0" err="1"/>
              <a:t>doxy</a:t>
            </a:r>
            <a:r>
              <a:rPr lang="es-ES" sz="1800" dirty="0"/>
              <a:t>-PEP), ha demostrado su eficacia en ensayos clínicos</a:t>
            </a:r>
            <a:r>
              <a:rPr lang="es-ES" sz="1800" baseline="30000" dirty="0"/>
              <a:t>  </a:t>
            </a:r>
            <a:r>
              <a:rPr lang="es-ES" sz="1800" dirty="0"/>
              <a:t>en HSH y mujeres transgénero siendo bien aceptada y tolerada. </a:t>
            </a:r>
          </a:p>
          <a:p>
            <a:pPr algn="just" hangingPunct="1"/>
            <a:r>
              <a:rPr lang="es-ES" sz="1800" dirty="0"/>
              <a:t>El ensayo clínico </a:t>
            </a:r>
            <a:r>
              <a:rPr lang="es-ES" sz="1800" b="1" dirty="0" err="1"/>
              <a:t>DoxyPEP</a:t>
            </a:r>
            <a:r>
              <a:rPr lang="es-ES" sz="1800" b="1" dirty="0"/>
              <a:t> publicado por Luetkemeyer et al. en 2023 </a:t>
            </a:r>
            <a:r>
              <a:rPr lang="es-ES" sz="1800" dirty="0"/>
              <a:t>constituye la principal evidencia disponible sobre el uso de profilaxis </a:t>
            </a:r>
            <a:r>
              <a:rPr lang="es-ES" sz="1800" dirty="0" err="1"/>
              <a:t>postexposición</a:t>
            </a:r>
            <a:r>
              <a:rPr lang="es-ES" sz="1800" dirty="0"/>
              <a:t> con doxiciclina en PVVIH ( n 174) con sexo varón al nacer. </a:t>
            </a:r>
          </a:p>
          <a:p>
            <a:pPr algn="just" hangingPunct="1"/>
            <a:r>
              <a:rPr lang="es-ES" sz="1800" dirty="0"/>
              <a:t>Reducción aproximada del 62% en la incidencia combinada de ITS bacterianas. Más marcada para sífilis (77%) y CT (74%), menor para NG (55%). </a:t>
            </a:r>
          </a:p>
          <a:p>
            <a:pPr algn="just" hangingPunct="1"/>
            <a:r>
              <a:rPr lang="es-ES" sz="1800" dirty="0"/>
              <a:t>No se observaron efectos adversos graves atribuibles al fármaco ni impacto negativo en el control virológico del VIH.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A8DE2B8-F866-0491-7D94-652278E2ADD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065" r="8064"/>
          <a:stretch>
            <a:fillRect/>
          </a:stretch>
        </p:blipFill>
        <p:spPr>
          <a:xfrm>
            <a:off x="7028274" y="2532306"/>
            <a:ext cx="4953562" cy="2364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894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2BBECF-CCA5-EA42-2006-2246F720C1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2A6A83A4-5E1A-6438-6469-5E67F6F66BB6}"/>
              </a:ext>
            </a:extLst>
          </p:cNvPr>
          <p:cNvSpPr txBox="1"/>
          <p:nvPr/>
        </p:nvSpPr>
        <p:spPr>
          <a:xfrm>
            <a:off x="210164" y="416877"/>
            <a:ext cx="6113206" cy="523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s-ES" sz="2800" b="1" u="sng" dirty="0">
                <a:solidFill>
                  <a:srgbClr val="FFFFFF"/>
                </a:solidFill>
              </a:rPr>
              <a:t>ANTECEDENTES Y JUSTIFICACIÓN</a:t>
            </a:r>
            <a:endParaRPr lang="es-ES" sz="2800" b="1" u="sng" dirty="0"/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D5A560EE-13B5-4713-040D-E26496DC65F5}"/>
              </a:ext>
            </a:extLst>
          </p:cNvPr>
          <p:cNvSpPr txBox="1">
            <a:spLocks/>
          </p:cNvSpPr>
          <p:nvPr/>
        </p:nvSpPr>
        <p:spPr>
          <a:xfrm>
            <a:off x="459351" y="1891969"/>
            <a:ext cx="11132881" cy="335845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600" b="0" i="0" u="none" strike="noStrike" cap="none" spc="0" baseline="0">
                <a:solidFill>
                  <a:srgbClr val="013752"/>
                </a:solidFill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600" b="0" i="0" u="none" strike="noStrike" cap="none" spc="0" baseline="0">
                <a:solidFill>
                  <a:srgbClr val="013752"/>
                </a:solidFill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600" b="0" i="0" u="none" strike="noStrike" cap="none" spc="0" baseline="0">
                <a:solidFill>
                  <a:srgbClr val="013752"/>
                </a:solidFill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600" b="0" i="0" u="none" strike="noStrike" cap="none" spc="0" baseline="0">
                <a:solidFill>
                  <a:srgbClr val="013752"/>
                </a:solidFill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600" b="0" i="0" u="none" strike="noStrike" cap="none" spc="0" baseline="0">
                <a:solidFill>
                  <a:srgbClr val="013752"/>
                </a:solidFill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0" indent="0" algn="just" hangingPunct="1">
              <a:buFont typeface="Arial"/>
              <a:buNone/>
            </a:pPr>
            <a:r>
              <a:rPr lang="es-ES" sz="2400"/>
              <a:t>Las Sociedades Científicas recomiendan</a:t>
            </a:r>
            <a:r>
              <a:rPr lang="es-ES" sz="2400" baseline="30000"/>
              <a:t> </a:t>
            </a:r>
            <a:r>
              <a:rPr lang="es-ES" sz="2400"/>
              <a:t>considerar de forma individualizada y consensuada el uso de DoxiPEP en HSH y mujeres transgénero con alto riesgo de ITS. No obstante, los datos de esta estrategia en vida real son limitados y quedan aún cuestiones pendientes de resolver, como el impacto ecológico y sobre la microbiota, así como la posible aparición de resistencias a antimicrobianos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89679028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9D089C-BEFD-C13B-8B1A-90D6E67120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2915544C-85EA-8911-82AB-7BA543BF99AB}"/>
              </a:ext>
            </a:extLst>
          </p:cNvPr>
          <p:cNvSpPr txBox="1"/>
          <p:nvPr/>
        </p:nvSpPr>
        <p:spPr>
          <a:xfrm>
            <a:off x="210164" y="416877"/>
            <a:ext cx="6113206" cy="523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s-ES" sz="2800" b="1" u="sng" dirty="0">
                <a:solidFill>
                  <a:srgbClr val="FFFFFF"/>
                </a:solidFill>
              </a:rPr>
              <a:t>ANTECEDENTES Y JUSTIFICACIÓN</a:t>
            </a:r>
            <a:endParaRPr lang="es-ES" sz="2800" b="1" u="sng" dirty="0"/>
          </a:p>
        </p:txBody>
      </p:sp>
      <p:pic>
        <p:nvPicPr>
          <p:cNvPr id="4" name="Imagen 4" descr="Imagen 4">
            <a:extLst>
              <a:ext uri="{FF2B5EF4-FFF2-40B4-BE49-F238E27FC236}">
                <a16:creationId xmlns:a16="http://schemas.microsoft.com/office/drawing/2014/main" id="{7238E1E6-8EFB-8A31-82AE-BCB79F5FE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5069" y="1531318"/>
            <a:ext cx="6417957" cy="2321291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  <p:graphicFrame>
        <p:nvGraphicFramePr>
          <p:cNvPr id="9" name="CuadroTexto 7">
            <a:extLst>
              <a:ext uri="{FF2B5EF4-FFF2-40B4-BE49-F238E27FC236}">
                <a16:creationId xmlns:a16="http://schemas.microsoft.com/office/drawing/2014/main" id="{03E485CB-A64C-5DA4-FD52-F927E8765A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7763753"/>
              </p:ext>
            </p:extLst>
          </p:nvPr>
        </p:nvGraphicFramePr>
        <p:xfrm>
          <a:off x="450780" y="4095801"/>
          <a:ext cx="11290435" cy="2345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9769316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5AF5A0-B0C4-2165-B82B-DD4E77CE3A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676417CD-44F9-919E-987B-E7C94B81D89A}"/>
              </a:ext>
            </a:extLst>
          </p:cNvPr>
          <p:cNvSpPr txBox="1"/>
          <p:nvPr/>
        </p:nvSpPr>
        <p:spPr>
          <a:xfrm>
            <a:off x="210164" y="416877"/>
            <a:ext cx="6113206" cy="523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s-ES" sz="2800" b="1" u="sng" dirty="0">
                <a:solidFill>
                  <a:srgbClr val="FFFFFF"/>
                </a:solidFill>
              </a:rPr>
              <a:t>OBJETIVOS</a:t>
            </a:r>
            <a:endParaRPr lang="es-ES" sz="2800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51D61160-A96B-E37A-7598-163E7F1472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5134128"/>
              </p:ext>
            </p:extLst>
          </p:nvPr>
        </p:nvGraphicFramePr>
        <p:xfrm>
          <a:off x="210164" y="2159627"/>
          <a:ext cx="11339361" cy="25387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402880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42C4DE-325F-E097-C272-47CAB93BA0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297944CE-CDD5-E6E4-4A38-1B6431173270}"/>
              </a:ext>
            </a:extLst>
          </p:cNvPr>
          <p:cNvSpPr txBox="1"/>
          <p:nvPr/>
        </p:nvSpPr>
        <p:spPr>
          <a:xfrm>
            <a:off x="210164" y="416877"/>
            <a:ext cx="6113206" cy="523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s-ES" sz="2800" b="1" u="sng" dirty="0">
                <a:solidFill>
                  <a:srgbClr val="FFFFFF"/>
                </a:solidFill>
              </a:rPr>
              <a:t>OBJETIVOS</a:t>
            </a:r>
            <a:endParaRPr lang="es-ES" sz="2800" dirty="0"/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06156875-461D-3883-5ECA-81E6699F38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979882"/>
              </p:ext>
            </p:extLst>
          </p:nvPr>
        </p:nvGraphicFramePr>
        <p:xfrm>
          <a:off x="341363" y="1473581"/>
          <a:ext cx="11248235" cy="3910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458873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24B6A6-017A-7643-BA4D-2C0FD1FBF7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1E00A428-7511-E54A-8B3A-7843A56FED90}"/>
              </a:ext>
            </a:extLst>
          </p:cNvPr>
          <p:cNvSpPr txBox="1"/>
          <p:nvPr/>
        </p:nvSpPr>
        <p:spPr>
          <a:xfrm>
            <a:off x="210164" y="416877"/>
            <a:ext cx="6113206" cy="523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s-ES" sz="2800" b="1" u="sng" dirty="0">
                <a:solidFill>
                  <a:srgbClr val="FFFFFF"/>
                </a:solidFill>
              </a:rPr>
              <a:t>POBLACIÓN DEL ESTUDIO</a:t>
            </a:r>
            <a:endParaRPr lang="es-ES" sz="2800" dirty="0"/>
          </a:p>
        </p:txBody>
      </p:sp>
      <p:graphicFrame>
        <p:nvGraphicFramePr>
          <p:cNvPr id="2" name="Marcador de contenido 2">
            <a:extLst>
              <a:ext uri="{FF2B5EF4-FFF2-40B4-BE49-F238E27FC236}">
                <a16:creationId xmlns:a16="http://schemas.microsoft.com/office/drawing/2014/main" id="{AF12CCB7-1926-3FFF-147F-47934C705C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6042897"/>
              </p:ext>
            </p:extLst>
          </p:nvPr>
        </p:nvGraphicFramePr>
        <p:xfrm>
          <a:off x="838200" y="1493764"/>
          <a:ext cx="10515599" cy="4494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772184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e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e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1827</TotalTime>
  <Words>1343</Words>
  <Application>Microsoft Office PowerPoint</Application>
  <PresentationFormat>Panorámica</PresentationFormat>
  <Paragraphs>119</Paragraphs>
  <Slides>16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Aptos</vt:lpstr>
      <vt:lpstr>Aptos Display</vt:lpstr>
      <vt:lpstr>Arial</vt:lpstr>
      <vt:lpstr>Calibri</vt:lpstr>
      <vt:lpstr>Tema de Office</vt:lpstr>
      <vt:lpstr>Profilaxis post-exposición con doxiciclina (doxy-PEP) en personas que viven con VIH (PVVIH) y alto riesgo de infecciones de transmisión sexual (ITS)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Muchas gracias por vuestra atención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CASO CLÍNICO</dc:title>
  <dc:subject/>
  <dc:creator>Almeyda,Ariana (HP ComMarketing) BI-ES-S</dc:creator>
  <cp:keywords/>
  <dc:description/>
  <cp:lastModifiedBy>Salva Martín</cp:lastModifiedBy>
  <cp:revision>790</cp:revision>
  <dcterms:modified xsi:type="dcterms:W3CDTF">2026-05-22T11:33:57Z</dcterms:modified>
  <cp:category/>
</cp:coreProperties>
</file>