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63" r:id="rId7"/>
    <p:sldId id="258" r:id="rId8"/>
    <p:sldId id="267" r:id="rId9"/>
    <p:sldId id="268" r:id="rId10"/>
    <p:sldId id="259" r:id="rId11"/>
    <p:sldId id="260" r:id="rId12"/>
    <p:sldId id="261" r:id="rId13"/>
    <p:sldId id="270" r:id="rId14"/>
    <p:sldId id="271" r:id="rId15"/>
    <p:sldId id="272" r:id="rId16"/>
    <p:sldId id="273" r:id="rId17"/>
    <p:sldId id="262" r:id="rId18"/>
    <p:sldId id="26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1CB0B-4795-4607-8F85-3095F3FE0CD3}" v="98" dt="2026-05-14T11:25:12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Busca Arenzana" userId="100711c0a3bf7d4f" providerId="LiveId" clId="{36D3A11B-6EC3-43C5-93BC-0661DC958D41}"/>
    <pc:docChg chg="undo custSel addSld delSld modSld sldOrd">
      <pc:chgData name="Carmen Busca Arenzana" userId="100711c0a3bf7d4f" providerId="LiveId" clId="{36D3A11B-6EC3-43C5-93BC-0661DC958D41}" dt="2026-05-14T11:25:12.345" v="704"/>
      <pc:docMkLst>
        <pc:docMk/>
      </pc:docMkLst>
      <pc:sldChg chg="modSp mod">
        <pc:chgData name="Carmen Busca Arenzana" userId="100711c0a3bf7d4f" providerId="LiveId" clId="{36D3A11B-6EC3-43C5-93BC-0661DC958D41}" dt="2026-05-14T10:25:09.389" v="33" actId="20577"/>
        <pc:sldMkLst>
          <pc:docMk/>
          <pc:sldMk cId="1078783480" sldId="256"/>
        </pc:sldMkLst>
        <pc:spChg chg="mod">
          <ac:chgData name="Carmen Busca Arenzana" userId="100711c0a3bf7d4f" providerId="LiveId" clId="{36D3A11B-6EC3-43C5-93BC-0661DC958D41}" dt="2026-05-14T10:24:47.113" v="2" actId="207"/>
          <ac:spMkLst>
            <pc:docMk/>
            <pc:sldMk cId="1078783480" sldId="256"/>
            <ac:spMk id="2" creationId="{2DB058B6-F64D-CC03-4A83-900AE730C61A}"/>
          </ac:spMkLst>
        </pc:spChg>
        <pc:spChg chg="mod">
          <ac:chgData name="Carmen Busca Arenzana" userId="100711c0a3bf7d4f" providerId="LiveId" clId="{36D3A11B-6EC3-43C5-93BC-0661DC958D41}" dt="2026-05-14T10:25:09.389" v="33" actId="20577"/>
          <ac:spMkLst>
            <pc:docMk/>
            <pc:sldMk cId="1078783480" sldId="256"/>
            <ac:spMk id="5" creationId="{B33B02A7-91DC-93F2-8576-DD5C19BF4BDC}"/>
          </ac:spMkLst>
        </pc:spChg>
      </pc:sldChg>
      <pc:sldChg chg="addSp modSp mod">
        <pc:chgData name="Carmen Busca Arenzana" userId="100711c0a3bf7d4f" providerId="LiveId" clId="{36D3A11B-6EC3-43C5-93BC-0661DC958D41}" dt="2026-05-14T10:27:03.481" v="101" actId="114"/>
        <pc:sldMkLst>
          <pc:docMk/>
          <pc:sldMk cId="1870305131" sldId="257"/>
        </pc:sldMkLst>
        <pc:spChg chg="mod">
          <ac:chgData name="Carmen Busca Arenzana" userId="100711c0a3bf7d4f" providerId="LiveId" clId="{36D3A11B-6EC3-43C5-93BC-0661DC958D41}" dt="2026-05-14T10:26:31.321" v="46" actId="1076"/>
          <ac:spMkLst>
            <pc:docMk/>
            <pc:sldMk cId="1870305131" sldId="257"/>
            <ac:spMk id="8" creationId="{16F840CF-08EF-1F67-7575-B8EF7399B64A}"/>
          </ac:spMkLst>
        </pc:spChg>
        <pc:spChg chg="mod">
          <ac:chgData name="Carmen Busca Arenzana" userId="100711c0a3bf7d4f" providerId="LiveId" clId="{36D3A11B-6EC3-43C5-93BC-0661DC958D41}" dt="2026-05-14T10:26:33.628" v="47" actId="1076"/>
          <ac:spMkLst>
            <pc:docMk/>
            <pc:sldMk cId="1870305131" sldId="257"/>
            <ac:spMk id="10" creationId="{617CB859-0367-9571-1E7F-89539B8BF422}"/>
          </ac:spMkLst>
        </pc:spChg>
        <pc:spChg chg="add mod">
          <ac:chgData name="Carmen Busca Arenzana" userId="100711c0a3bf7d4f" providerId="LiveId" clId="{36D3A11B-6EC3-43C5-93BC-0661DC958D41}" dt="2026-05-14T10:27:03.481" v="101" actId="114"/>
          <ac:spMkLst>
            <pc:docMk/>
            <pc:sldMk cId="1870305131" sldId="257"/>
            <ac:spMk id="13" creationId="{3F1197F5-F13C-EBC8-1AFD-F41A589C8790}"/>
          </ac:spMkLst>
        </pc:spChg>
        <pc:graphicFrameChg chg="mod modGraphic">
          <ac:chgData name="Carmen Busca Arenzana" userId="100711c0a3bf7d4f" providerId="LiveId" clId="{36D3A11B-6EC3-43C5-93BC-0661DC958D41}" dt="2026-05-14T10:26:29.252" v="45" actId="1076"/>
          <ac:graphicFrameMkLst>
            <pc:docMk/>
            <pc:sldMk cId="1870305131" sldId="257"/>
            <ac:graphicFrameMk id="4" creationId="{C0977B1E-745E-B346-F569-BBF887A89563}"/>
          </ac:graphicFrameMkLst>
        </pc:graphicFrameChg>
        <pc:graphicFrameChg chg="mod modGraphic">
          <ac:chgData name="Carmen Busca Arenzana" userId="100711c0a3bf7d4f" providerId="LiveId" clId="{36D3A11B-6EC3-43C5-93BC-0661DC958D41}" dt="2026-05-14T10:26:22.410" v="43" actId="1076"/>
          <ac:graphicFrameMkLst>
            <pc:docMk/>
            <pc:sldMk cId="1870305131" sldId="257"/>
            <ac:graphicFrameMk id="5" creationId="{EA99E097-32F0-0CF1-3595-30AC702CF0D3}"/>
          </ac:graphicFrameMkLst>
        </pc:graphicFrameChg>
      </pc:sldChg>
      <pc:sldChg chg="addSp delSp modSp mod">
        <pc:chgData name="Carmen Busca Arenzana" userId="100711c0a3bf7d4f" providerId="LiveId" clId="{36D3A11B-6EC3-43C5-93BC-0661DC958D41}" dt="2026-05-14T10:55:07.426" v="371" actId="113"/>
        <pc:sldMkLst>
          <pc:docMk/>
          <pc:sldMk cId="474425349" sldId="258"/>
        </pc:sldMkLst>
        <pc:spChg chg="add del mod">
          <ac:chgData name="Carmen Busca Arenzana" userId="100711c0a3bf7d4f" providerId="LiveId" clId="{36D3A11B-6EC3-43C5-93BC-0661DC958D41}" dt="2026-05-14T10:37:24.460" v="206" actId="478"/>
          <ac:spMkLst>
            <pc:docMk/>
            <pc:sldMk cId="474425349" sldId="258"/>
            <ac:spMk id="2" creationId="{EDCE1976-A192-4D48-0553-A2868A8AECE5}"/>
          </ac:spMkLst>
        </pc:spChg>
        <pc:spChg chg="add del mod">
          <ac:chgData name="Carmen Busca Arenzana" userId="100711c0a3bf7d4f" providerId="LiveId" clId="{36D3A11B-6EC3-43C5-93BC-0661DC958D41}" dt="2026-05-14T10:37:22.039" v="205" actId="21"/>
          <ac:spMkLst>
            <pc:docMk/>
            <pc:sldMk cId="474425349" sldId="258"/>
            <ac:spMk id="6" creationId="{CD59F372-3C57-100F-816F-2054350B8C57}"/>
          </ac:spMkLst>
        </pc:spChg>
        <pc:spChg chg="add mod">
          <ac:chgData name="Carmen Busca Arenzana" userId="100711c0a3bf7d4f" providerId="LiveId" clId="{36D3A11B-6EC3-43C5-93BC-0661DC958D41}" dt="2026-05-14T10:53:38.715" v="353" actId="1076"/>
          <ac:spMkLst>
            <pc:docMk/>
            <pc:sldMk cId="474425349" sldId="258"/>
            <ac:spMk id="7" creationId="{1FD89384-F1BC-6C76-7A12-C0CDFE5C264B}"/>
          </ac:spMkLst>
        </pc:spChg>
        <pc:spChg chg="add mod">
          <ac:chgData name="Carmen Busca Arenzana" userId="100711c0a3bf7d4f" providerId="LiveId" clId="{36D3A11B-6EC3-43C5-93BC-0661DC958D41}" dt="2026-05-14T10:55:07.426" v="371" actId="113"/>
          <ac:spMkLst>
            <pc:docMk/>
            <pc:sldMk cId="474425349" sldId="258"/>
            <ac:spMk id="11" creationId="{351DDADE-6DF7-5C88-1504-875567B73454}"/>
          </ac:spMkLst>
        </pc:spChg>
      </pc:sldChg>
      <pc:sldChg chg="addSp modSp mod">
        <pc:chgData name="Carmen Busca Arenzana" userId="100711c0a3bf7d4f" providerId="LiveId" clId="{36D3A11B-6EC3-43C5-93BC-0661DC958D41}" dt="2026-05-14T11:12:24.381" v="522" actId="1076"/>
        <pc:sldMkLst>
          <pc:docMk/>
          <pc:sldMk cId="4287148188" sldId="259"/>
        </pc:sldMkLst>
        <pc:spChg chg="add mod">
          <ac:chgData name="Carmen Busca Arenzana" userId="100711c0a3bf7d4f" providerId="LiveId" clId="{36D3A11B-6EC3-43C5-93BC-0661DC958D41}" dt="2026-05-14T11:12:24.381" v="522" actId="1076"/>
          <ac:spMkLst>
            <pc:docMk/>
            <pc:sldMk cId="4287148188" sldId="259"/>
            <ac:spMk id="2" creationId="{C81555EC-323E-336A-6DF4-8CE76F683E64}"/>
          </ac:spMkLst>
        </pc:spChg>
        <pc:spChg chg="add mod">
          <ac:chgData name="Carmen Busca Arenzana" userId="100711c0a3bf7d4f" providerId="LiveId" clId="{36D3A11B-6EC3-43C5-93BC-0661DC958D41}" dt="2026-05-14T11:12:21.071" v="521" actId="1076"/>
          <ac:spMkLst>
            <pc:docMk/>
            <pc:sldMk cId="4287148188" sldId="259"/>
            <ac:spMk id="4" creationId="{7E566E1E-C682-C14E-7797-C7241E672692}"/>
          </ac:spMkLst>
        </pc:spChg>
      </pc:sldChg>
      <pc:sldChg chg="addSp modSp mod">
        <pc:chgData name="Carmen Busca Arenzana" userId="100711c0a3bf7d4f" providerId="LiveId" clId="{36D3A11B-6EC3-43C5-93BC-0661DC958D41}" dt="2026-05-14T11:17:59.445" v="560" actId="1076"/>
        <pc:sldMkLst>
          <pc:docMk/>
          <pc:sldMk cId="1410616290" sldId="260"/>
        </pc:sldMkLst>
        <pc:spChg chg="add mod">
          <ac:chgData name="Carmen Busca Arenzana" userId="100711c0a3bf7d4f" providerId="LiveId" clId="{36D3A11B-6EC3-43C5-93BC-0661DC958D41}" dt="2026-05-14T11:16:34.992" v="554" actId="1076"/>
          <ac:spMkLst>
            <pc:docMk/>
            <pc:sldMk cId="1410616290" sldId="260"/>
            <ac:spMk id="3" creationId="{4CB330F0-ABDE-B8B3-0EDD-C1102E46314F}"/>
          </ac:spMkLst>
        </pc:spChg>
        <pc:spChg chg="add mod">
          <ac:chgData name="Carmen Busca Arenzana" userId="100711c0a3bf7d4f" providerId="LiveId" clId="{36D3A11B-6EC3-43C5-93BC-0661DC958D41}" dt="2026-05-14T11:16:39.029" v="555"/>
          <ac:spMkLst>
            <pc:docMk/>
            <pc:sldMk cId="1410616290" sldId="260"/>
            <ac:spMk id="4" creationId="{CB0777D9-9A16-A1BE-917B-A8C039F06E81}"/>
          </ac:spMkLst>
        </pc:spChg>
        <pc:spChg chg="add mod">
          <ac:chgData name="Carmen Busca Arenzana" userId="100711c0a3bf7d4f" providerId="LiveId" clId="{36D3A11B-6EC3-43C5-93BC-0661DC958D41}" dt="2026-05-14T11:17:59.445" v="560" actId="1076"/>
          <ac:spMkLst>
            <pc:docMk/>
            <pc:sldMk cId="1410616290" sldId="260"/>
            <ac:spMk id="6" creationId="{4D1F7B9E-51B1-D3AD-1152-0C7E1C17D522}"/>
          </ac:spMkLst>
        </pc:spChg>
      </pc:sldChg>
      <pc:sldChg chg="addSp delSp modSp add mod">
        <pc:chgData name="Carmen Busca Arenzana" userId="100711c0a3bf7d4f" providerId="LiveId" clId="{36D3A11B-6EC3-43C5-93BC-0661DC958D41}" dt="2026-05-14T11:22:38.104" v="617" actId="1076"/>
        <pc:sldMkLst>
          <pc:docMk/>
          <pc:sldMk cId="1172834758" sldId="261"/>
        </pc:sldMkLst>
        <pc:spChg chg="add mod">
          <ac:chgData name="Carmen Busca Arenzana" userId="100711c0a3bf7d4f" providerId="LiveId" clId="{36D3A11B-6EC3-43C5-93BC-0661DC958D41}" dt="2026-05-14T11:22:33.973" v="616" actId="1076"/>
          <ac:spMkLst>
            <pc:docMk/>
            <pc:sldMk cId="1172834758" sldId="261"/>
            <ac:spMk id="2" creationId="{367AA65A-50E0-160C-C454-41E41FD38D3C}"/>
          </ac:spMkLst>
        </pc:spChg>
        <pc:spChg chg="add del mod">
          <ac:chgData name="Carmen Busca Arenzana" userId="100711c0a3bf7d4f" providerId="LiveId" clId="{36D3A11B-6EC3-43C5-93BC-0661DC958D41}" dt="2026-05-14T11:22:16.933" v="613" actId="478"/>
          <ac:spMkLst>
            <pc:docMk/>
            <pc:sldMk cId="1172834758" sldId="261"/>
            <ac:spMk id="4" creationId="{B0EB9D5A-8EDB-5187-8ED0-AE7D00CC19C1}"/>
          </ac:spMkLst>
        </pc:spChg>
        <pc:picChg chg="add mod">
          <ac:chgData name="Carmen Busca Arenzana" userId="100711c0a3bf7d4f" providerId="LiveId" clId="{36D3A11B-6EC3-43C5-93BC-0661DC958D41}" dt="2026-05-14T11:22:38.104" v="617" actId="1076"/>
          <ac:picMkLst>
            <pc:docMk/>
            <pc:sldMk cId="1172834758" sldId="261"/>
            <ac:picMk id="6" creationId="{B0E282EC-DC35-3C91-D457-D3049966D7FD}"/>
          </ac:picMkLst>
        </pc:picChg>
      </pc:sldChg>
      <pc:sldChg chg="addSp delSp modSp add mod ord">
        <pc:chgData name="Carmen Busca Arenzana" userId="100711c0a3bf7d4f" providerId="LiveId" clId="{36D3A11B-6EC3-43C5-93BC-0661DC958D41}" dt="2026-05-14T11:25:04.774" v="703" actId="1076"/>
        <pc:sldMkLst>
          <pc:docMk/>
          <pc:sldMk cId="659554398" sldId="262"/>
        </pc:sldMkLst>
        <pc:spChg chg="add del mod">
          <ac:chgData name="Carmen Busca Arenzana" userId="100711c0a3bf7d4f" providerId="LiveId" clId="{36D3A11B-6EC3-43C5-93BC-0661DC958D41}" dt="2026-05-14T11:15:36.585" v="547" actId="478"/>
          <ac:spMkLst>
            <pc:docMk/>
            <pc:sldMk cId="659554398" sldId="262"/>
            <ac:spMk id="2" creationId="{B514BA2E-B2D6-219E-D118-7437BA482AE3}"/>
          </ac:spMkLst>
        </pc:spChg>
        <pc:spChg chg="add mod">
          <ac:chgData name="Carmen Busca Arenzana" userId="100711c0a3bf7d4f" providerId="LiveId" clId="{36D3A11B-6EC3-43C5-93BC-0661DC958D41}" dt="2026-05-14T11:25:04.774" v="703" actId="1076"/>
          <ac:spMkLst>
            <pc:docMk/>
            <pc:sldMk cId="659554398" sldId="262"/>
            <ac:spMk id="5" creationId="{D971761C-5184-276E-91DF-441D4A099658}"/>
          </ac:spMkLst>
        </pc:spChg>
        <pc:picChg chg="add mod">
          <ac:chgData name="Carmen Busca Arenzana" userId="100711c0a3bf7d4f" providerId="LiveId" clId="{36D3A11B-6EC3-43C5-93BC-0661DC958D41}" dt="2026-05-14T11:15:50.699" v="550" actId="1076"/>
          <ac:picMkLst>
            <pc:docMk/>
            <pc:sldMk cId="659554398" sldId="262"/>
            <ac:picMk id="4" creationId="{591548B0-A1C3-7DA9-9FD4-DC806A72758C}"/>
          </ac:picMkLst>
        </pc:picChg>
      </pc:sldChg>
      <pc:sldChg chg="addSp delSp modSp new mod modAnim">
        <pc:chgData name="Carmen Busca Arenzana" userId="100711c0a3bf7d4f" providerId="LiveId" clId="{36D3A11B-6EC3-43C5-93BC-0661DC958D41}" dt="2026-05-14T10:51:49.459" v="327"/>
        <pc:sldMkLst>
          <pc:docMk/>
          <pc:sldMk cId="1847284592" sldId="263"/>
        </pc:sldMkLst>
        <pc:spChg chg="del">
          <ac:chgData name="Carmen Busca Arenzana" userId="100711c0a3bf7d4f" providerId="LiveId" clId="{36D3A11B-6EC3-43C5-93BC-0661DC958D41}" dt="2026-05-14T10:35:34.935" v="170" actId="478"/>
          <ac:spMkLst>
            <pc:docMk/>
            <pc:sldMk cId="1847284592" sldId="263"/>
            <ac:spMk id="2" creationId="{9C9CC56B-F81C-3F97-030F-1DE7E3464BAA}"/>
          </ac:spMkLst>
        </pc:spChg>
        <pc:spChg chg="del mod">
          <ac:chgData name="Carmen Busca Arenzana" userId="100711c0a3bf7d4f" providerId="LiveId" clId="{36D3A11B-6EC3-43C5-93BC-0661DC958D41}" dt="2026-05-14T10:51:20.406" v="318" actId="478"/>
          <ac:spMkLst>
            <pc:docMk/>
            <pc:sldMk cId="1847284592" sldId="263"/>
            <ac:spMk id="3" creationId="{4D1700CD-8B6D-E8DD-BDE1-C55207088CFB}"/>
          </ac:spMkLst>
        </pc:spChg>
        <pc:spChg chg="add del mod">
          <ac:chgData name="Carmen Busca Arenzana" userId="100711c0a3bf7d4f" providerId="LiveId" clId="{36D3A11B-6EC3-43C5-93BC-0661DC958D41}" dt="2026-05-14T10:51:25.402" v="320" actId="478"/>
          <ac:spMkLst>
            <pc:docMk/>
            <pc:sldMk cId="1847284592" sldId="263"/>
            <ac:spMk id="4" creationId="{F4C41F6B-4A39-981D-D21D-D7C30088C41F}"/>
          </ac:spMkLst>
        </pc:spChg>
        <pc:spChg chg="add mod">
          <ac:chgData name="Carmen Busca Arenzana" userId="100711c0a3bf7d4f" providerId="LiveId" clId="{36D3A11B-6EC3-43C5-93BC-0661DC958D41}" dt="2026-05-14T10:36:21.374" v="197"/>
          <ac:spMkLst>
            <pc:docMk/>
            <pc:sldMk cId="1847284592" sldId="263"/>
            <ac:spMk id="5" creationId="{049F9DBC-EF55-AFB5-8E65-F337905B29B6}"/>
          </ac:spMkLst>
        </pc:spChg>
        <pc:spChg chg="add mod">
          <ac:chgData name="Carmen Busca Arenzana" userId="100711c0a3bf7d4f" providerId="LiveId" clId="{36D3A11B-6EC3-43C5-93BC-0661DC958D41}" dt="2026-05-14T10:51:29.391" v="321" actId="1076"/>
          <ac:spMkLst>
            <pc:docMk/>
            <pc:sldMk cId="1847284592" sldId="263"/>
            <ac:spMk id="6" creationId="{BBC6F45C-13CE-882C-AD78-24CEBC1D751E}"/>
          </ac:spMkLst>
        </pc:spChg>
        <pc:spChg chg="add mod">
          <ac:chgData name="Carmen Busca Arenzana" userId="100711c0a3bf7d4f" providerId="LiveId" clId="{36D3A11B-6EC3-43C5-93BC-0661DC958D41}" dt="2026-05-14T10:51:33.658" v="323" actId="20577"/>
          <ac:spMkLst>
            <pc:docMk/>
            <pc:sldMk cId="1847284592" sldId="263"/>
            <ac:spMk id="7" creationId="{CD59F372-3C57-100F-816F-2054350B8C57}"/>
          </ac:spMkLst>
        </pc:spChg>
        <pc:spChg chg="add del mod">
          <ac:chgData name="Carmen Busca Arenzana" userId="100711c0a3bf7d4f" providerId="LiveId" clId="{36D3A11B-6EC3-43C5-93BC-0661DC958D41}" dt="2026-05-14T10:51:22.674" v="319" actId="478"/>
          <ac:spMkLst>
            <pc:docMk/>
            <pc:sldMk cId="1847284592" sldId="263"/>
            <ac:spMk id="9" creationId="{ED0BA6D5-7F6E-7DCD-5F5E-3A1BC3DAA0F4}"/>
          </ac:spMkLst>
        </pc:spChg>
      </pc:sldChg>
      <pc:sldChg chg="new del">
        <pc:chgData name="Carmen Busca Arenzana" userId="100711c0a3bf7d4f" providerId="LiveId" clId="{36D3A11B-6EC3-43C5-93BC-0661DC958D41}" dt="2026-05-14T10:38:44.987" v="221" actId="47"/>
        <pc:sldMkLst>
          <pc:docMk/>
          <pc:sldMk cId="2355119409" sldId="264"/>
        </pc:sldMkLst>
      </pc:sldChg>
      <pc:sldChg chg="addSp delSp modSp add mod">
        <pc:chgData name="Carmen Busca Arenzana" userId="100711c0a3bf7d4f" providerId="LiveId" clId="{36D3A11B-6EC3-43C5-93BC-0661DC958D41}" dt="2026-05-14T10:47:39.579" v="287" actId="1076"/>
        <pc:sldMkLst>
          <pc:docMk/>
          <pc:sldMk cId="2389252570" sldId="264"/>
        </pc:sldMkLst>
        <pc:spChg chg="add mod">
          <ac:chgData name="Carmen Busca Arenzana" userId="100711c0a3bf7d4f" providerId="LiveId" clId="{36D3A11B-6EC3-43C5-93BC-0661DC958D41}" dt="2026-05-14T10:42:08.223" v="267" actId="1076"/>
          <ac:spMkLst>
            <pc:docMk/>
            <pc:sldMk cId="2389252570" sldId="264"/>
            <ac:spMk id="2" creationId="{DD005A2E-D469-AE76-2D32-BCBAAF8DA90D}"/>
          </ac:spMkLst>
        </pc:spChg>
        <pc:picChg chg="add del mod">
          <ac:chgData name="Carmen Busca Arenzana" userId="100711c0a3bf7d4f" providerId="LiveId" clId="{36D3A11B-6EC3-43C5-93BC-0661DC958D41}" dt="2026-05-14T10:40:25.823" v="243" actId="478"/>
          <ac:picMkLst>
            <pc:docMk/>
            <pc:sldMk cId="2389252570" sldId="264"/>
            <ac:picMk id="3074" creationId="{CEA0B3CC-548F-2153-6296-29CC371FFA1D}"/>
          </ac:picMkLst>
        </pc:picChg>
        <pc:picChg chg="add mod">
          <ac:chgData name="Carmen Busca Arenzana" userId="100711c0a3bf7d4f" providerId="LiveId" clId="{36D3A11B-6EC3-43C5-93BC-0661DC958D41}" dt="2026-05-14T10:42:44.081" v="276" actId="1076"/>
          <ac:picMkLst>
            <pc:docMk/>
            <pc:sldMk cId="2389252570" sldId="264"/>
            <ac:picMk id="3076" creationId="{19013219-3220-C289-6DF9-D5BD4A0DFE61}"/>
          </ac:picMkLst>
        </pc:picChg>
        <pc:picChg chg="add mod">
          <ac:chgData name="Carmen Busca Arenzana" userId="100711c0a3bf7d4f" providerId="LiveId" clId="{36D3A11B-6EC3-43C5-93BC-0661DC958D41}" dt="2026-05-14T10:47:37.943" v="286" actId="1076"/>
          <ac:picMkLst>
            <pc:docMk/>
            <pc:sldMk cId="2389252570" sldId="264"/>
            <ac:picMk id="3078" creationId="{0DDEF395-F368-A413-DE0F-834C8B8222F0}"/>
          </ac:picMkLst>
        </pc:picChg>
        <pc:picChg chg="add mod">
          <ac:chgData name="Carmen Busca Arenzana" userId="100711c0a3bf7d4f" providerId="LiveId" clId="{36D3A11B-6EC3-43C5-93BC-0661DC958D41}" dt="2026-05-14T10:42:40.364" v="274" actId="1076"/>
          <ac:picMkLst>
            <pc:docMk/>
            <pc:sldMk cId="2389252570" sldId="264"/>
            <ac:picMk id="3080" creationId="{320B0FDB-332D-E939-C54B-7B5BF71E3474}"/>
          </ac:picMkLst>
        </pc:picChg>
        <pc:picChg chg="add mod">
          <ac:chgData name="Carmen Busca Arenzana" userId="100711c0a3bf7d4f" providerId="LiveId" clId="{36D3A11B-6EC3-43C5-93BC-0661DC958D41}" dt="2026-05-14T10:47:33.304" v="284" actId="1076"/>
          <ac:picMkLst>
            <pc:docMk/>
            <pc:sldMk cId="2389252570" sldId="264"/>
            <ac:picMk id="3082" creationId="{0D3871EA-7A9D-9753-A636-C1F5BD3D275C}"/>
          </ac:picMkLst>
        </pc:picChg>
        <pc:picChg chg="add mod">
          <ac:chgData name="Carmen Busca Arenzana" userId="100711c0a3bf7d4f" providerId="LiveId" clId="{36D3A11B-6EC3-43C5-93BC-0661DC958D41}" dt="2026-05-14T10:47:35.630" v="285" actId="1076"/>
          <ac:picMkLst>
            <pc:docMk/>
            <pc:sldMk cId="2389252570" sldId="264"/>
            <ac:picMk id="3084" creationId="{4E807983-DC4E-1E29-7F18-B08BBD601AF7}"/>
          </ac:picMkLst>
        </pc:picChg>
        <pc:picChg chg="add mod">
          <ac:chgData name="Carmen Busca Arenzana" userId="100711c0a3bf7d4f" providerId="LiveId" clId="{36D3A11B-6EC3-43C5-93BC-0661DC958D41}" dt="2026-05-14T10:47:39.579" v="287" actId="1076"/>
          <ac:picMkLst>
            <pc:docMk/>
            <pc:sldMk cId="2389252570" sldId="264"/>
            <ac:picMk id="3086" creationId="{A4BA52C9-D8E3-1224-37DC-9E87C1440A9F}"/>
          </ac:picMkLst>
        </pc:picChg>
      </pc:sldChg>
      <pc:sldChg chg="addSp delSp modSp new mod">
        <pc:chgData name="Carmen Busca Arenzana" userId="100711c0a3bf7d4f" providerId="LiveId" clId="{36D3A11B-6EC3-43C5-93BC-0661DC958D41}" dt="2026-05-14T10:53:14.866" v="329" actId="478"/>
        <pc:sldMkLst>
          <pc:docMk/>
          <pc:sldMk cId="3687532101" sldId="265"/>
        </pc:sldMkLst>
        <pc:spChg chg="del">
          <ac:chgData name="Carmen Busca Arenzana" userId="100711c0a3bf7d4f" providerId="LiveId" clId="{36D3A11B-6EC3-43C5-93BC-0661DC958D41}" dt="2026-05-14T10:53:13.798" v="328" actId="478"/>
          <ac:spMkLst>
            <pc:docMk/>
            <pc:sldMk cId="3687532101" sldId="265"/>
            <ac:spMk id="2" creationId="{08E9B448-E97E-9ED6-AC22-B951DF0B80FB}"/>
          </ac:spMkLst>
        </pc:spChg>
        <pc:spChg chg="del">
          <ac:chgData name="Carmen Busca Arenzana" userId="100711c0a3bf7d4f" providerId="LiveId" clId="{36D3A11B-6EC3-43C5-93BC-0661DC958D41}" dt="2026-05-14T10:53:14.866" v="329" actId="478"/>
          <ac:spMkLst>
            <pc:docMk/>
            <pc:sldMk cId="3687532101" sldId="265"/>
            <ac:spMk id="3" creationId="{5C3020E1-B6D9-FEAC-7601-BD6110ADC10B}"/>
          </ac:spMkLst>
        </pc:spChg>
        <pc:picChg chg="add mod">
          <ac:chgData name="Carmen Busca Arenzana" userId="100711c0a3bf7d4f" providerId="LiveId" clId="{36D3A11B-6EC3-43C5-93BC-0661DC958D41}" dt="2026-05-14T10:49:26.078" v="292" actId="1076"/>
          <ac:picMkLst>
            <pc:docMk/>
            <pc:sldMk cId="3687532101" sldId="265"/>
            <ac:picMk id="10242" creationId="{3FB5C4B9-3C78-8C07-A2EB-D73BA6C2FF4E}"/>
          </ac:picMkLst>
        </pc:picChg>
      </pc:sldChg>
      <pc:sldChg chg="addSp delSp modSp add mod delAnim">
        <pc:chgData name="Carmen Busca Arenzana" userId="100711c0a3bf7d4f" providerId="LiveId" clId="{36D3A11B-6EC3-43C5-93BC-0661DC958D41}" dt="2026-05-14T10:51:13.628" v="317" actId="1076"/>
        <pc:sldMkLst>
          <pc:docMk/>
          <pc:sldMk cId="4151797863" sldId="266"/>
        </pc:sldMkLst>
        <pc:spChg chg="mod">
          <ac:chgData name="Carmen Busca Arenzana" userId="100711c0a3bf7d4f" providerId="LiveId" clId="{36D3A11B-6EC3-43C5-93BC-0661DC958D41}" dt="2026-05-14T10:50:16.367" v="299" actId="1076"/>
          <ac:spMkLst>
            <pc:docMk/>
            <pc:sldMk cId="4151797863" sldId="266"/>
            <ac:spMk id="3" creationId="{CD995483-37DB-F5A7-4128-C292AFDB0B15}"/>
          </ac:spMkLst>
        </pc:spChg>
        <pc:spChg chg="mod">
          <ac:chgData name="Carmen Busca Arenzana" userId="100711c0a3bf7d4f" providerId="LiveId" clId="{36D3A11B-6EC3-43C5-93BC-0661DC958D41}" dt="2026-05-14T10:51:13.628" v="317" actId="1076"/>
          <ac:spMkLst>
            <pc:docMk/>
            <pc:sldMk cId="4151797863" sldId="266"/>
            <ac:spMk id="5" creationId="{B50F5FCB-206F-D9E7-558A-49A1BB057A65}"/>
          </ac:spMkLst>
        </pc:spChg>
        <pc:spChg chg="del">
          <ac:chgData name="Carmen Busca Arenzana" userId="100711c0a3bf7d4f" providerId="LiveId" clId="{36D3A11B-6EC3-43C5-93BC-0661DC958D41}" dt="2026-05-14T10:49:58.241" v="294" actId="478"/>
          <ac:spMkLst>
            <pc:docMk/>
            <pc:sldMk cId="4151797863" sldId="266"/>
            <ac:spMk id="6" creationId="{DF0CB717-48FA-F87C-C98A-A34F38207C05}"/>
          </ac:spMkLst>
        </pc:spChg>
        <pc:spChg chg="del">
          <ac:chgData name="Carmen Busca Arenzana" userId="100711c0a3bf7d4f" providerId="LiveId" clId="{36D3A11B-6EC3-43C5-93BC-0661DC958D41}" dt="2026-05-14T10:49:59.620" v="295" actId="478"/>
          <ac:spMkLst>
            <pc:docMk/>
            <pc:sldMk cId="4151797863" sldId="266"/>
            <ac:spMk id="7" creationId="{3E474076-0915-3EC4-7745-BDC63D680573}"/>
          </ac:spMkLst>
        </pc:spChg>
        <pc:picChg chg="add mod">
          <ac:chgData name="Carmen Busca Arenzana" userId="100711c0a3bf7d4f" providerId="LiveId" clId="{36D3A11B-6EC3-43C5-93BC-0661DC958D41}" dt="2026-05-14T10:51:12.061" v="316" actId="1076"/>
          <ac:picMkLst>
            <pc:docMk/>
            <pc:sldMk cId="4151797863" sldId="266"/>
            <ac:picMk id="2" creationId="{8F4886DC-18E1-D8C6-8611-532C899CBD90}"/>
          </ac:picMkLst>
        </pc:picChg>
        <pc:picChg chg="add mod">
          <ac:chgData name="Carmen Busca Arenzana" userId="100711c0a3bf7d4f" providerId="LiveId" clId="{36D3A11B-6EC3-43C5-93BC-0661DC958D41}" dt="2026-05-14T10:51:08.939" v="314" actId="1076"/>
          <ac:picMkLst>
            <pc:docMk/>
            <pc:sldMk cId="4151797863" sldId="266"/>
            <ac:picMk id="8" creationId="{C331EA98-CC76-BBF1-5095-4FE7EC1828EA}"/>
          </ac:picMkLst>
        </pc:picChg>
      </pc:sldChg>
      <pc:sldChg chg="addSp delSp modSp add mod modAnim">
        <pc:chgData name="Carmen Busca Arenzana" userId="100711c0a3bf7d4f" providerId="LiveId" clId="{36D3A11B-6EC3-43C5-93BC-0661DC958D41}" dt="2026-05-14T10:59:57.199" v="485"/>
        <pc:sldMkLst>
          <pc:docMk/>
          <pc:sldMk cId="360973668" sldId="267"/>
        </pc:sldMkLst>
        <pc:spChg chg="add mod">
          <ac:chgData name="Carmen Busca Arenzana" userId="100711c0a3bf7d4f" providerId="LiveId" clId="{36D3A11B-6EC3-43C5-93BC-0661DC958D41}" dt="2026-05-14T10:59:41.572" v="480" actId="1076"/>
          <ac:spMkLst>
            <pc:docMk/>
            <pc:sldMk cId="360973668" sldId="267"/>
            <ac:spMk id="3" creationId="{865842E0-2BF2-76C0-2147-8901C277E304}"/>
          </ac:spMkLst>
        </pc:spChg>
        <pc:spChg chg="add mod">
          <ac:chgData name="Carmen Busca Arenzana" userId="100711c0a3bf7d4f" providerId="LiveId" clId="{36D3A11B-6EC3-43C5-93BC-0661DC958D41}" dt="2026-05-14T10:59:47.934" v="482" actId="14100"/>
          <ac:spMkLst>
            <pc:docMk/>
            <pc:sldMk cId="360973668" sldId="267"/>
            <ac:spMk id="5" creationId="{7341B736-B49A-7AF9-959C-BBC1B60F9C79}"/>
          </ac:spMkLst>
        </pc:spChg>
        <pc:spChg chg="mod">
          <ac:chgData name="Carmen Busca Arenzana" userId="100711c0a3bf7d4f" providerId="LiveId" clId="{36D3A11B-6EC3-43C5-93BC-0661DC958D41}" dt="2026-05-14T10:58:55.127" v="471" actId="1076"/>
          <ac:spMkLst>
            <pc:docMk/>
            <pc:sldMk cId="360973668" sldId="267"/>
            <ac:spMk id="7" creationId="{89785B5E-3E8C-765D-7C84-F76ED62B5B69}"/>
          </ac:spMkLst>
        </pc:spChg>
        <pc:spChg chg="add mod">
          <ac:chgData name="Carmen Busca Arenzana" userId="100711c0a3bf7d4f" providerId="LiveId" clId="{36D3A11B-6EC3-43C5-93BC-0661DC958D41}" dt="2026-05-14T10:59:52.249" v="484" actId="113"/>
          <ac:spMkLst>
            <pc:docMk/>
            <pc:sldMk cId="360973668" sldId="267"/>
            <ac:spMk id="8" creationId="{81C58486-3587-F5A9-9D07-546C830EA13F}"/>
          </ac:spMkLst>
        </pc:spChg>
        <pc:spChg chg="del mod">
          <ac:chgData name="Carmen Busca Arenzana" userId="100711c0a3bf7d4f" providerId="LiveId" clId="{36D3A11B-6EC3-43C5-93BC-0661DC958D41}" dt="2026-05-14T10:55:21.310" v="374" actId="478"/>
          <ac:spMkLst>
            <pc:docMk/>
            <pc:sldMk cId="360973668" sldId="267"/>
            <ac:spMk id="11" creationId="{BDA23D91-A11F-B811-1C29-6974C3E0F5B2}"/>
          </ac:spMkLst>
        </pc:spChg>
      </pc:sldChg>
      <pc:sldChg chg="addSp delSp modSp add mod">
        <pc:chgData name="Carmen Busca Arenzana" userId="100711c0a3bf7d4f" providerId="LiveId" clId="{36D3A11B-6EC3-43C5-93BC-0661DC958D41}" dt="2026-05-14T11:02:27.672" v="513" actId="313"/>
        <pc:sldMkLst>
          <pc:docMk/>
          <pc:sldMk cId="934554150" sldId="268"/>
        </pc:sldMkLst>
        <pc:spChg chg="del">
          <ac:chgData name="Carmen Busca Arenzana" userId="100711c0a3bf7d4f" providerId="LiveId" clId="{36D3A11B-6EC3-43C5-93BC-0661DC958D41}" dt="2026-05-14T10:57:42.433" v="433" actId="478"/>
          <ac:spMkLst>
            <pc:docMk/>
            <pc:sldMk cId="934554150" sldId="268"/>
            <ac:spMk id="3" creationId="{F0AB024B-E6EC-9B7A-0A36-E3AE7C31E26F}"/>
          </ac:spMkLst>
        </pc:spChg>
        <pc:spChg chg="add mod">
          <ac:chgData name="Carmen Busca Arenzana" userId="100711c0a3bf7d4f" providerId="LiveId" clId="{36D3A11B-6EC3-43C5-93BC-0661DC958D41}" dt="2026-05-14T11:01:51.151" v="507" actId="115"/>
          <ac:spMkLst>
            <pc:docMk/>
            <pc:sldMk cId="934554150" sldId="268"/>
            <ac:spMk id="4" creationId="{0EC776D8-C8F2-5557-8C85-C68DAD6D8876}"/>
          </ac:spMkLst>
        </pc:spChg>
        <pc:spChg chg="del">
          <ac:chgData name="Carmen Busca Arenzana" userId="100711c0a3bf7d4f" providerId="LiveId" clId="{36D3A11B-6EC3-43C5-93BC-0661DC958D41}" dt="2026-05-14T10:57:43.893" v="434" actId="478"/>
          <ac:spMkLst>
            <pc:docMk/>
            <pc:sldMk cId="934554150" sldId="268"/>
            <ac:spMk id="5" creationId="{089E62A5-991A-DA1A-961D-DA776CBD5215}"/>
          </ac:spMkLst>
        </pc:spChg>
        <pc:spChg chg="mod">
          <ac:chgData name="Carmen Busca Arenzana" userId="100711c0a3bf7d4f" providerId="LiveId" clId="{36D3A11B-6EC3-43C5-93BC-0661DC958D41}" dt="2026-05-14T11:00:31.102" v="496" actId="20577"/>
          <ac:spMkLst>
            <pc:docMk/>
            <pc:sldMk cId="934554150" sldId="268"/>
            <ac:spMk id="7" creationId="{2D7DD209-C2E8-DA88-AC3F-57A86C453F2A}"/>
          </ac:spMkLst>
        </pc:spChg>
        <pc:spChg chg="add mod">
          <ac:chgData name="Carmen Busca Arenzana" userId="100711c0a3bf7d4f" providerId="LiveId" clId="{36D3A11B-6EC3-43C5-93BC-0661DC958D41}" dt="2026-05-14T11:02:27.672" v="513" actId="313"/>
          <ac:spMkLst>
            <pc:docMk/>
            <pc:sldMk cId="934554150" sldId="268"/>
            <ac:spMk id="8" creationId="{3E6FCD8B-B082-55AD-A13D-3257C4F2D719}"/>
          </ac:spMkLst>
        </pc:spChg>
      </pc:sldChg>
      <pc:sldChg chg="addSp modSp add">
        <pc:chgData name="Carmen Busca Arenzana" userId="100711c0a3bf7d4f" providerId="LiveId" clId="{36D3A11B-6EC3-43C5-93BC-0661DC958D41}" dt="2026-05-14T11:25:12.345" v="704"/>
        <pc:sldMkLst>
          <pc:docMk/>
          <pc:sldMk cId="3104050316" sldId="269"/>
        </pc:sldMkLst>
        <pc:spChg chg="add mod">
          <ac:chgData name="Carmen Busca Arenzana" userId="100711c0a3bf7d4f" providerId="LiveId" clId="{36D3A11B-6EC3-43C5-93BC-0661DC958D41}" dt="2026-05-14T11:25:12.345" v="704"/>
          <ac:spMkLst>
            <pc:docMk/>
            <pc:sldMk cId="3104050316" sldId="269"/>
            <ac:spMk id="2" creationId="{51202325-AB1D-35AE-E7A2-49C5076672C6}"/>
          </ac:spMkLst>
        </pc:spChg>
      </pc:sldChg>
      <pc:sldChg chg="addSp delSp modSp new mod ord">
        <pc:chgData name="Carmen Busca Arenzana" userId="100711c0a3bf7d4f" providerId="LiveId" clId="{36D3A11B-6EC3-43C5-93BC-0661DC958D41}" dt="2026-05-14T11:24:46.607" v="665" actId="20577"/>
        <pc:sldMkLst>
          <pc:docMk/>
          <pc:sldMk cId="2780255801" sldId="270"/>
        </pc:sldMkLst>
        <pc:spChg chg="del">
          <ac:chgData name="Carmen Busca Arenzana" userId="100711c0a3bf7d4f" providerId="LiveId" clId="{36D3A11B-6EC3-43C5-93BC-0661DC958D41}" dt="2026-05-14T11:24:03.903" v="654" actId="478"/>
          <ac:spMkLst>
            <pc:docMk/>
            <pc:sldMk cId="2780255801" sldId="270"/>
            <ac:spMk id="2" creationId="{46316F21-C7D7-F9F3-2065-25B0EC56880D}"/>
          </ac:spMkLst>
        </pc:spChg>
        <pc:spChg chg="del mod">
          <ac:chgData name="Carmen Busca Arenzana" userId="100711c0a3bf7d4f" providerId="LiveId" clId="{36D3A11B-6EC3-43C5-93BC-0661DC958D41}" dt="2026-05-14T11:24:07.154" v="655" actId="478"/>
          <ac:spMkLst>
            <pc:docMk/>
            <pc:sldMk cId="2780255801" sldId="270"/>
            <ac:spMk id="3" creationId="{14DFB2F1-064F-E1F7-6176-C8B6ACED92B5}"/>
          </ac:spMkLst>
        </pc:spChg>
        <pc:spChg chg="add del">
          <ac:chgData name="Carmen Busca Arenzana" userId="100711c0a3bf7d4f" providerId="LiveId" clId="{36D3A11B-6EC3-43C5-93BC-0661DC958D41}" dt="2026-05-14T11:23:40.726" v="641" actId="22"/>
          <ac:spMkLst>
            <pc:docMk/>
            <pc:sldMk cId="2780255801" sldId="270"/>
            <ac:spMk id="5" creationId="{9F429059-5139-059D-67A1-45E989A90F40}"/>
          </ac:spMkLst>
        </pc:spChg>
        <pc:spChg chg="add mod">
          <ac:chgData name="Carmen Busca Arenzana" userId="100711c0a3bf7d4f" providerId="LiveId" clId="{36D3A11B-6EC3-43C5-93BC-0661DC958D41}" dt="2026-05-14T11:24:19.682" v="662" actId="14100"/>
          <ac:spMkLst>
            <pc:docMk/>
            <pc:sldMk cId="2780255801" sldId="270"/>
            <ac:spMk id="7" creationId="{E168B70C-8257-9178-B742-44FDA33B2A17}"/>
          </ac:spMkLst>
        </pc:spChg>
        <pc:spChg chg="add mod">
          <ac:chgData name="Carmen Busca Arenzana" userId="100711c0a3bf7d4f" providerId="LiveId" clId="{36D3A11B-6EC3-43C5-93BC-0661DC958D41}" dt="2026-05-14T11:23:51.899" v="647"/>
          <ac:spMkLst>
            <pc:docMk/>
            <pc:sldMk cId="2780255801" sldId="270"/>
            <ac:spMk id="8" creationId="{90D70111-07C9-46C1-8539-3E99E6A07EBB}"/>
          </ac:spMkLst>
        </pc:spChg>
        <pc:spChg chg="add mod">
          <ac:chgData name="Carmen Busca Arenzana" userId="100711c0a3bf7d4f" providerId="LiveId" clId="{36D3A11B-6EC3-43C5-93BC-0661DC958D41}" dt="2026-05-14T11:24:46.607" v="665" actId="20577"/>
          <ac:spMkLst>
            <pc:docMk/>
            <pc:sldMk cId="2780255801" sldId="270"/>
            <ac:spMk id="9" creationId="{1A8C7798-B1B0-F57A-462E-F5EA900D7A41}"/>
          </ac:spMkLst>
        </pc:spChg>
      </pc:sldChg>
      <pc:sldChg chg="modSp new mod ord">
        <pc:chgData name="Carmen Busca Arenzana" userId="100711c0a3bf7d4f" providerId="LiveId" clId="{36D3A11B-6EC3-43C5-93BC-0661DC958D41}" dt="2026-05-14T11:23:42.555" v="643"/>
        <pc:sldMkLst>
          <pc:docMk/>
          <pc:sldMk cId="2183885621" sldId="271"/>
        </pc:sldMkLst>
        <pc:spChg chg="mod">
          <ac:chgData name="Carmen Busca Arenzana" userId="100711c0a3bf7d4f" providerId="LiveId" clId="{36D3A11B-6EC3-43C5-93BC-0661DC958D41}" dt="2026-05-14T11:23:28.726" v="637" actId="20577"/>
          <ac:spMkLst>
            <pc:docMk/>
            <pc:sldMk cId="2183885621" sldId="271"/>
            <ac:spMk id="3" creationId="{6C084DC1-D650-50F9-1CA0-2F8672949C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E40B4-7421-A584-B498-2F44F65CF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DD9A67-054A-248B-6B6C-D0102CCDC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1B44A8-6494-0D15-6FC0-A1A07DC0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5452FB-DC1F-A775-4A52-E31951AD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D4303-18ED-D713-CC6C-18CE58B3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6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94C10-F741-4A9D-3520-480BF6DE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502020-9CA9-C692-AD7B-506944EA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B15B1-EDB2-968A-DABB-DE78C30E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378090-897E-55B6-CF8E-8E6991FD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0F0BAB-4678-A37B-3585-1E2E5B7F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70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60CB99-95CA-6DF5-CEE9-96C191F8C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881A05-7264-435A-F2AD-B379F06F5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A139F-8B5A-67F7-1075-F50FAD55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0CAC4-38BA-DF95-B0CF-C7306060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375DAD-7543-3DA8-106D-9A1F14BA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24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58303-DDC8-3BA7-36CA-22291138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3B3312-677B-5D28-60A9-1E45DED0D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7CC6D-BFAE-F08B-90F4-12CA6C2C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9D96D-C20A-223F-0DA7-A63EA92F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2282A-615D-D67B-139D-B96F335E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34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2A0-4B4B-0C9B-27DE-CC3EFEB2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297C7-5E66-FBE8-796E-9BBF9AAA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16EBB-3D4F-4897-3616-6E698B52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83AEA-830D-A8BF-50FE-B69D54F2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2618C7-0A49-F91B-4999-781ABEE1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9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1EFC2-CB8D-996F-7EF7-F8D7782C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0A832-8116-90B6-2D80-6B47E0F01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AC0D43-41E6-6E58-3C91-3FBBBDB05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A139A9-505E-E792-55F0-D2DF910F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5B5724-AC65-E68E-8C3C-C375A469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12CAB7-E472-6CE2-0B2B-03105710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16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A0564-B859-9045-7263-8F5FAE0B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4F5EBD-E448-146F-6655-9A1EADE7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46533A-0272-0C2D-866E-36484D08A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1B09EC-4ED6-C8F9-610E-B7B697171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17C9FC-BF9F-EA1D-45F7-CE1FDAF81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AEBFCD-F859-6B22-43C2-BC8372CA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55A323-0088-301E-9781-8708CD87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5BFB87-03BB-7A66-FDC6-29E449A6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92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4C399-98FD-A3EB-B36B-67ABBE83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7FE8A4-A9A3-67AA-FAE3-42808502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328F73-1D61-0DA9-F44A-8EDCE4EE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AC4A19-ACE1-E0F9-1F6D-EB000A85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32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604A93-84B2-D3E9-CE43-2581FFFB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AAF1D4-F230-C3B7-17DA-199DB2B5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926639-523F-4B65-4C9C-BCEFAB4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79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CE900-9A6B-C6D5-BDFF-588277E2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711FD-1AD9-DC35-316F-1AEEF217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A6B532-1413-F66D-22E0-4EFC0FF64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5AD13B-8ABB-4E8E-0B34-B7295EE8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64C440-B376-952B-C3DA-2BB03BE8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27C534-700F-691D-35F3-DC8CC07E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A00DF-2798-4BAF-60C6-C4710F8C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626194-F49A-6F78-1BE9-53B76C665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A1E229-A317-D36F-0A51-590D19070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5F4102-A4BF-ADDD-78D0-B27919E3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63506F-AB59-7117-C264-8F0518F3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874B62-2670-F8DD-B9A6-DEC23786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7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FD126C-EBEB-2160-00A9-5BCFD7EE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5677BD-AE32-3737-E6FA-91B5FD77C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CA363-2296-0DF7-962B-4DDAB213A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32CA-E696-47EC-A6C6-5A1E42604F34}" type="datetimeFigureOut">
              <a:rPr lang="es-ES" smtClean="0"/>
              <a:t>22/05/2026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22159-BE9C-510A-5721-3A429D1CF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FA16FC-B4D9-8A30-4810-88108F80B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FC71-224B-4C56-B20E-608C5B5E13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7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58B6-F64D-CC03-4A83-900AE730C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2" y="696686"/>
            <a:ext cx="10787743" cy="2634342"/>
          </a:xfrm>
        </p:spPr>
        <p:txBody>
          <a:bodyPr>
            <a:noAutofit/>
          </a:bodyPr>
          <a:lstStyle/>
          <a:p>
            <a:r>
              <a:rPr lang="es-ES" sz="4000" b="1" dirty="0"/>
              <a:t>Efectividad y seguridad de agonistas del receptor de GLP-1 y agonistas duales GLP-1/GIP en personas que viven con VIH en vida real. </a:t>
            </a:r>
            <a:r>
              <a:rPr lang="es-ES" sz="4000" b="1" dirty="0">
                <a:solidFill>
                  <a:srgbClr val="00B050"/>
                </a:solidFill>
              </a:rPr>
              <a:t>Cohorte GLP-HIV</a:t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33B02A7-91DC-93F2-8576-DD5C19BF4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Navacerrada, 22 de mayo de 2026</a:t>
            </a:r>
          </a:p>
        </p:txBody>
      </p:sp>
    </p:spTree>
    <p:extLst>
      <p:ext uri="{BB962C8B-B14F-4D97-AF65-F5344CB8AC3E}">
        <p14:creationId xmlns:p14="http://schemas.microsoft.com/office/powerpoint/2010/main" val="107878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840E1-0835-7DA7-3DAB-E1E032E8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74D0E6F-7DD5-C2D5-F87F-F3AC7450ABE5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1555EC-323E-336A-6DF4-8CE76F683E64}"/>
              </a:ext>
            </a:extLst>
          </p:cNvPr>
          <p:cNvSpPr txBox="1"/>
          <p:nvPr/>
        </p:nvSpPr>
        <p:spPr>
          <a:xfrm>
            <a:off x="4931229" y="259196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Metodología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566E1E-C682-C14E-7797-C7241E672692}"/>
              </a:ext>
            </a:extLst>
          </p:cNvPr>
          <p:cNvSpPr txBox="1"/>
          <p:nvPr/>
        </p:nvSpPr>
        <p:spPr>
          <a:xfrm>
            <a:off x="533399" y="997271"/>
            <a:ext cx="1112520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Criterios de inclusión (propuesta)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Edad ≥18 años.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Diagnóstico documentado de infección por VIH.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c) Inicio (primera prescripción/dispensación) de un aGLP-1 o agonista dual durante el periodo de inclusión definido.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d) Disponibilidad de un mínimo de datos basales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cardiometabólicos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(al menos peso y/o IMC y una analítica reciente en ventana basal) y posibilidad razonable de seguimiento clínico.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Criterios de exclusión (propuesta)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Uso de aGLP-1 exclusivamente en el contexto de un ensayo clínico ciego donde no se pueda acceder a datos de exposición y seguimiento.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b) Falta de información mínima que impida definir fecha índice o variables principales.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c) Situaciones en las que el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CEIm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exija consentimiento y no sea posible obtenerlo (en la fase retrospectiva).</a:t>
            </a:r>
          </a:p>
        </p:txBody>
      </p:sp>
    </p:spTree>
    <p:extLst>
      <p:ext uri="{BB962C8B-B14F-4D97-AF65-F5344CB8AC3E}">
        <p14:creationId xmlns:p14="http://schemas.microsoft.com/office/powerpoint/2010/main" val="428714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CA18F-E564-28E5-2F5F-506D7A4CD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176B3516-A28F-8307-398F-D8E55C46A9CB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B330F0-ABDE-B8B3-0EDD-C1102E46314F}"/>
              </a:ext>
            </a:extLst>
          </p:cNvPr>
          <p:cNvSpPr txBox="1"/>
          <p:nvPr/>
        </p:nvSpPr>
        <p:spPr>
          <a:xfrm>
            <a:off x="555172" y="900983"/>
            <a:ext cx="10417629" cy="323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Seguimiento y ventanas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realizará recogida longitudinal con visitas/controles en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ventana basal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(−90 a 0 días) y puntos de seguimiento 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3, 6 y 12 meses (±45 días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y, posteriormente,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anual (±90 días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aprovechando datos disponibles en clínica habitual.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Posible grupo comparador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(opcional, según alcance). Para análisis inferenciales de efectividad y eventos, se contempla la creación de un grupo comparador de PVIH con indicación clínicamente comparable (DM2 y/o obesidad) que no inicien arGLP-1 en la fecha índice, emparejados por centro y periodo. Si no se implementa comparador desde el inicio, la cohorte permite análisis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pre-post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de trayectorias longitudinales.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0777D9-9A16-A1BE-917B-A8C039F06E81}"/>
              </a:ext>
            </a:extLst>
          </p:cNvPr>
          <p:cNvSpPr txBox="1"/>
          <p:nvPr/>
        </p:nvSpPr>
        <p:spPr>
          <a:xfrm>
            <a:off x="4931229" y="259196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Metodología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1F7B9E-51B1-D3AD-1152-0C7E1C17D522}"/>
              </a:ext>
            </a:extLst>
          </p:cNvPr>
          <p:cNvSpPr txBox="1"/>
          <p:nvPr/>
        </p:nvSpPr>
        <p:spPr>
          <a:xfrm>
            <a:off x="555172" y="4247673"/>
            <a:ext cx="11277600" cy="225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Variables y recogida de datos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Fuentes de datos</a:t>
            </a:r>
            <a:endParaRPr lang="es-E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Historia clínica electrónica, bases de laboratorio, registros de Farmacia Hospitalaria (dispensación), informes de pruebas complementarias (p. ej., DXA/TC si disponibles), y, cuando sea factible, enlace con bases administrativas de hospitalización/mortalidad (según acuerdos y aprobaciones).</a:t>
            </a:r>
          </a:p>
        </p:txBody>
      </p:sp>
    </p:spTree>
    <p:extLst>
      <p:ext uri="{BB962C8B-B14F-4D97-AF65-F5344CB8AC3E}">
        <p14:creationId xmlns:p14="http://schemas.microsoft.com/office/powerpoint/2010/main" val="141061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6FEF2-1327-1C18-1E1F-BBAC294E2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4B32726-389E-94DB-1690-E8928DFB520F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7AA65A-50E0-160C-C454-41E41FD38D3C}"/>
              </a:ext>
            </a:extLst>
          </p:cNvPr>
          <p:cNvSpPr txBox="1"/>
          <p:nvPr/>
        </p:nvSpPr>
        <p:spPr>
          <a:xfrm>
            <a:off x="5453743" y="142295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Metodología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E282EC-DC35-3C91-D457-D3049966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15" y="668884"/>
            <a:ext cx="9176453" cy="61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3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168B70C-8257-9178-B742-44FDA33B2A17}"/>
              </a:ext>
            </a:extLst>
          </p:cNvPr>
          <p:cNvSpPr txBox="1"/>
          <p:nvPr/>
        </p:nvSpPr>
        <p:spPr>
          <a:xfrm>
            <a:off x="957944" y="1194376"/>
            <a:ext cx="10254342" cy="4768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Procedimiento de recogida</a:t>
            </a:r>
            <a:endParaRPr lang="es-E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utilizará un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eCRF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común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todos los centros (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REDCap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 otra plataforma) con diccionario de variables y reglas de validación. La recogida se realizará por personal designado en cada centro, con formación inicial y manual de operaciones. Siempre que sea posible se priorizarán variables objetivas (dispensación, laboratorio) frente a variables de difícil estandarización.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endParaRPr lang="es-E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Tamaño de la muestra previsto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tamaño muestral será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pragmático y dependiente de la captación real de centros y del uso clínico de arGLP-1/duales en PVIH en España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Para la fase de puesta en marcha, se estima un objetivo mínimo de </a:t>
            </a:r>
            <a:r>
              <a:rPr lang="es-E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100 participantes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 definir tras piloto) para garantizar estimaciones precisas de cambios en peso/IMC y HbA1c y descripción robusta de seguridad y persistencia. Se realizará un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piloto inicial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(5–10 centros) para estimar tasa de inclusión y completar la proyección nacional.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D70111-07C9-46C1-8539-3E99E6A07EBB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8C7798-B1B0-F57A-462E-F5EA900D7A41}"/>
              </a:ext>
            </a:extLst>
          </p:cNvPr>
          <p:cNvSpPr txBox="1"/>
          <p:nvPr/>
        </p:nvSpPr>
        <p:spPr>
          <a:xfrm>
            <a:off x="4479473" y="207219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Metodología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55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84DC1-D650-50F9-1CA0-2F867294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20"/>
          </a:xfrm>
        </p:spPr>
        <p:txBody>
          <a:bodyPr/>
          <a:lstStyle/>
          <a:p>
            <a:pPr marL="0" indent="0">
              <a:buNone/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</a:rPr>
              <a:t>4. Análisis estadístico</a:t>
            </a:r>
          </a:p>
          <a:p>
            <a:pPr marL="0" indent="0">
              <a:buNone/>
            </a:pPr>
            <a:endParaRPr lang="es-E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-Poblaciones de análisis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-Análisis descriptivo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Endpoints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 metabólicos y antropométricos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-Eventos clínicos y de seguridad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-Control de confusión y análisis de sensibilidad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209C59-3E0B-CEA2-3143-0766CF4C6053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AEF2EE-E7B3-9D52-2EE8-1719350B2498}"/>
              </a:ext>
            </a:extLst>
          </p:cNvPr>
          <p:cNvSpPr txBox="1"/>
          <p:nvPr/>
        </p:nvSpPr>
        <p:spPr>
          <a:xfrm>
            <a:off x="4479473" y="207219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Metodología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8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BF1D-74AB-DBF8-E1C6-DC89F81D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079BB6-BD68-DA9D-B22D-1F002721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</a:rPr>
              <a:t>5. Control de calidad</a:t>
            </a:r>
          </a:p>
          <a:p>
            <a:pPr marL="0" indent="0">
              <a:buNone/>
            </a:pPr>
            <a:endParaRPr lang="es-E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</a:rPr>
              <a:t>6. Limitaciones del proyecto</a:t>
            </a:r>
          </a:p>
          <a:p>
            <a:pPr marL="0" indent="0">
              <a:buNone/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-Propias diseño observacional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	-Derivadas de una cohorte multicéntrica (práctica real)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	-No es un estudio aleatorizado: confusión por indicación/otros sesgos</a:t>
            </a: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	*Mitigar: priorizará recogida estandarizada de los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ppales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 predictores clínico-terapéuticos y se 	aplicarán estrategias de ajuste y análisis de sensibilidad. 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	-Tamaño muestral/representatividad condicionados por el acceso de glp1 entre centros.</a:t>
            </a: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	*Mitigar: ampliando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nº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 de centros, estudio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ambispectivo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 que recupere pacientes ya tratados…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	-Mantener calidad y puntualidad en recogida de datos es un RETO CENTRAL.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527E06-786C-63C9-7609-877FD89D3036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036176-4CBA-2504-7F14-075C8735FD22}"/>
              </a:ext>
            </a:extLst>
          </p:cNvPr>
          <p:cNvSpPr txBox="1"/>
          <p:nvPr/>
        </p:nvSpPr>
        <p:spPr>
          <a:xfrm>
            <a:off x="4479473" y="207219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Metodología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0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6988F-CB4E-0DDC-0C0F-67F5BF26B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4C12970-4B4F-240B-7017-88AFF9A7943A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C1F4BA-C207-087B-B9BA-D80D20F8C83D}"/>
              </a:ext>
            </a:extLst>
          </p:cNvPr>
          <p:cNvSpPr txBox="1"/>
          <p:nvPr/>
        </p:nvSpPr>
        <p:spPr>
          <a:xfrm>
            <a:off x="3947339" y="225300"/>
            <a:ext cx="41148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Organización y gestión del proyecto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2D9A8D9-1464-7BC2-E47F-ABF43BEB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</a:rPr>
              <a:t>Coordinación central y compartida</a:t>
            </a:r>
          </a:p>
          <a:p>
            <a:pPr marL="0" indent="0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Hospital La Paz (IP Carmen Busca)</a:t>
            </a: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Hospital Ramón y Cajal (IP Javier Martínez)</a:t>
            </a:r>
          </a:p>
          <a:p>
            <a:pPr marL="0" indent="0" algn="ctr"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</a:rPr>
              <a:t>Estructura de gobernanza</a:t>
            </a: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Se constituirá un Comité Científico (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GeSIDA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Integrado por representantes de los centros participantes (*socios </a:t>
            </a:r>
            <a:r>
              <a:rPr lang="es-E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Gesida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 Nov(b)el)</a:t>
            </a: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Objetivos </a:t>
            </a: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Cada hospital designará un investigador principal y un equipo local </a:t>
            </a: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&amp;Política de propuestas científicas, autoría y publicaciones</a:t>
            </a:r>
          </a:p>
          <a:p>
            <a:pPr marL="0" indent="0" algn="ctr">
              <a:buNone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Programarán reuniones periódicas. Canal de soporte para dudas/incidencias</a:t>
            </a:r>
          </a:p>
        </p:txBody>
      </p:sp>
    </p:spTree>
    <p:extLst>
      <p:ext uri="{BB962C8B-B14F-4D97-AF65-F5344CB8AC3E}">
        <p14:creationId xmlns:p14="http://schemas.microsoft.com/office/powerpoint/2010/main" val="313873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B9F7-CD90-E646-15E1-FDB7B426F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579A525-F83B-8995-D050-3966D462964C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1548B0-A1C3-7DA9-9FD4-DC806A72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859971"/>
            <a:ext cx="11443423" cy="54172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71761C-5184-276E-91DF-441D4A099658}"/>
              </a:ext>
            </a:extLst>
          </p:cNvPr>
          <p:cNvSpPr txBox="1"/>
          <p:nvPr/>
        </p:nvSpPr>
        <p:spPr>
          <a:xfrm>
            <a:off x="3947339" y="225300"/>
            <a:ext cx="41148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Organización y gestión del proyecto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5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99633-85D3-6103-5878-299585F85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2062F17-528E-D8AA-024A-F7F36300D19B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202325-AB1D-35AE-E7A2-49C5076672C6}"/>
              </a:ext>
            </a:extLst>
          </p:cNvPr>
          <p:cNvSpPr txBox="1"/>
          <p:nvPr/>
        </p:nvSpPr>
        <p:spPr>
          <a:xfrm>
            <a:off x="3947339" y="1421623"/>
            <a:ext cx="41148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Líneas futuras de investigación 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D1820-B76C-3474-E063-4DD951ED3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4855"/>
            <a:ext cx="10515600" cy="1240971"/>
          </a:xfrm>
        </p:spPr>
        <p:txBody>
          <a:bodyPr>
            <a:normAutofit/>
          </a:bodyPr>
          <a:lstStyle/>
          <a:p>
            <a:pPr marL="342900" indent="-342900" algn="ctr">
              <a:buAutoNum type="arabicPeriod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BIOBANCO: se propone creación de biobanco prospectivo anidado. </a:t>
            </a:r>
          </a:p>
          <a:p>
            <a:pPr marL="342900" indent="-342900" algn="ctr">
              <a:buAutoNum type="arabicPeriod"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</a:rPr>
              <a:t>Análisis de biomarcadores inflamatorios, metabólicos y cardiovasculares. </a:t>
            </a:r>
          </a:p>
          <a:p>
            <a:pPr marL="342900" indent="-342900" algn="ctr">
              <a:buAutoNum type="arabicPeriod"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ctr">
              <a:buAutoNum type="arabicPeriod"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9C103E-ED1E-8F83-85E4-C8B860FF440B}"/>
              </a:ext>
            </a:extLst>
          </p:cNvPr>
          <p:cNvSpPr txBox="1"/>
          <p:nvPr/>
        </p:nvSpPr>
        <p:spPr>
          <a:xfrm>
            <a:off x="3947339" y="4188573"/>
            <a:ext cx="41148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Financiación y Presupuesto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C4176E-C49E-E6DE-E6FC-5629309167AC}"/>
              </a:ext>
            </a:extLst>
          </p:cNvPr>
          <p:cNvSpPr txBox="1"/>
          <p:nvPr/>
        </p:nvSpPr>
        <p:spPr>
          <a:xfrm>
            <a:off x="3947339" y="5349046"/>
            <a:ext cx="341140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Aspectos éticos y regulatorios 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5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38250-013C-DCA8-1E73-9D617F5E6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319981E-3307-1EE0-6119-3902213FE2A8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005A2E-D469-AE76-2D32-BCBAAF8DA90D}"/>
              </a:ext>
            </a:extLst>
          </p:cNvPr>
          <p:cNvSpPr txBox="1"/>
          <p:nvPr/>
        </p:nvSpPr>
        <p:spPr>
          <a:xfrm>
            <a:off x="5246914" y="456133"/>
            <a:ext cx="212271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Justificación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6" name="Picture 4" descr="Cribado de los factores de riesgo cardiovascular | AlmirallMED">
            <a:extLst>
              <a:ext uri="{FF2B5EF4-FFF2-40B4-BE49-F238E27FC236}">
                <a16:creationId xmlns:a16="http://schemas.microsoft.com/office/drawing/2014/main" id="{19013219-3220-C289-6DF9-D5BD4A0DF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9"/>
          <a:stretch>
            <a:fillRect/>
          </a:stretch>
        </p:blipFill>
        <p:spPr bwMode="auto">
          <a:xfrm>
            <a:off x="1012372" y="1466473"/>
            <a:ext cx="3385458" cy="19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umor benigno: síntomas, causas, diagnóstico y tratamiento">
            <a:extLst>
              <a:ext uri="{FF2B5EF4-FFF2-40B4-BE49-F238E27FC236}">
                <a16:creationId xmlns:a16="http://schemas.microsoft.com/office/drawing/2014/main" id="{0DDEF395-F368-A413-DE0F-834C8B82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99" y="1348637"/>
            <a:ext cx="3085418" cy="20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4.400+ Duelo Muerte Ilustraciones de Stock, gráficos vectoriales libres de  derechos y clip art - iStock | Funeral, Cementerio, Soledad">
            <a:extLst>
              <a:ext uri="{FF2B5EF4-FFF2-40B4-BE49-F238E27FC236}">
                <a16:creationId xmlns:a16="http://schemas.microsoft.com/office/drawing/2014/main" id="{320B0FDB-332D-E939-C54B-7B5BF71E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47" y="1614659"/>
            <a:ext cx="1419906" cy="14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IH/sida - Wikipedia, la enciclopedia libre">
            <a:extLst>
              <a:ext uri="{FF2B5EF4-FFF2-40B4-BE49-F238E27FC236}">
                <a16:creationId xmlns:a16="http://schemas.microsoft.com/office/drawing/2014/main" id="{0D3871EA-7A9D-9753-A636-C1F5BD3D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50" y="4412455"/>
            <a:ext cx="1096100" cy="16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yores en movimiento – P(A)T">
            <a:extLst>
              <a:ext uri="{FF2B5EF4-FFF2-40B4-BE49-F238E27FC236}">
                <a16:creationId xmlns:a16="http://schemas.microsoft.com/office/drawing/2014/main" id="{4E807983-DC4E-1E29-7F18-B08BBD60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2" y="4455997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Qué es el síndrome metabólico | Centro Médico ABC">
            <a:extLst>
              <a:ext uri="{FF2B5EF4-FFF2-40B4-BE49-F238E27FC236}">
                <a16:creationId xmlns:a16="http://schemas.microsoft.com/office/drawing/2014/main" id="{A4BA52C9-D8E3-1224-37DC-9E87C144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33" y="4221275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5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lp1 Ilustraciones Stock, Vectores, Y Clipart – (95 Ilustraciones Stock)">
            <a:extLst>
              <a:ext uri="{FF2B5EF4-FFF2-40B4-BE49-F238E27FC236}">
                <a16:creationId xmlns:a16="http://schemas.microsoft.com/office/drawing/2014/main" id="{3FB5C4B9-3C78-8C07-A2EB-D73BA6C2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953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3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B08AB-0BC4-BB22-2B64-9915F635C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95483-37DB-F5A7-4128-C292AFDB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67453"/>
            <a:ext cx="11277601" cy="10000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000" dirty="0"/>
              <a:t>Establecer una cohorte colaborativa a nivel nacional de PHIV expuestas a tratamiento con agonistas del receptor GLP-1 y agonistas duales GPL1-/GIP.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60DFB-92EA-5E5E-9BB3-B98106BC00F8}"/>
              </a:ext>
            </a:extLst>
          </p:cNvPr>
          <p:cNvSpPr txBox="1"/>
          <p:nvPr/>
        </p:nvSpPr>
        <p:spPr>
          <a:xfrm>
            <a:off x="4517572" y="535606"/>
            <a:ext cx="212271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principal 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0F5FCB-206F-D9E7-558A-49A1BB057A65}"/>
              </a:ext>
            </a:extLst>
          </p:cNvPr>
          <p:cNvSpPr txBox="1"/>
          <p:nvPr/>
        </p:nvSpPr>
        <p:spPr>
          <a:xfrm>
            <a:off x="4615545" y="5450037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pic>
        <p:nvPicPr>
          <p:cNvPr id="2" name="Picture 10" descr="VIH/sida - Wikipedia, la enciclopedia libre">
            <a:extLst>
              <a:ext uri="{FF2B5EF4-FFF2-40B4-BE49-F238E27FC236}">
                <a16:creationId xmlns:a16="http://schemas.microsoft.com/office/drawing/2014/main" id="{8F4886DC-18E1-D8C6-8611-532C899C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95" y="3191635"/>
            <a:ext cx="1096100" cy="16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lp1 Ilustraciones Stock, Vectores, Y Clipart – (95 Ilustraciones Stock)">
            <a:extLst>
              <a:ext uri="{FF2B5EF4-FFF2-40B4-BE49-F238E27FC236}">
                <a16:creationId xmlns:a16="http://schemas.microsoft.com/office/drawing/2014/main" id="{C331EA98-CC76-BBF1-5095-4FE7EC182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2" t="31819" r="28478" b="29778"/>
          <a:stretch>
            <a:fillRect/>
          </a:stretch>
        </p:blipFill>
        <p:spPr bwMode="auto">
          <a:xfrm>
            <a:off x="5889171" y="3066369"/>
            <a:ext cx="1869947" cy="16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0977B1E-745E-B346-F569-BBF887A89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25930"/>
              </p:ext>
            </p:extLst>
          </p:nvPr>
        </p:nvGraphicFramePr>
        <p:xfrm>
          <a:off x="2269672" y="1366906"/>
          <a:ext cx="7249886" cy="791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3351">
                  <a:extLst>
                    <a:ext uri="{9D8B030D-6E8A-4147-A177-3AD203B41FA5}">
                      <a16:colId xmlns:a16="http://schemas.microsoft.com/office/drawing/2014/main" val="2592465552"/>
                    </a:ext>
                  </a:extLst>
                </a:gridCol>
                <a:gridCol w="4116535">
                  <a:extLst>
                    <a:ext uri="{9D8B030D-6E8A-4147-A177-3AD203B41FA5}">
                      <a16:colId xmlns:a16="http://schemas.microsoft.com/office/drawing/2014/main" val="256155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Nombre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Hospital/Centro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268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Dra. Carmen Busca Arenzana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Hospital Universitario La Paz (Madrid)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46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Dr. Javier Martínez Sanz 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Hospital Universitario Ramón y Cajal (Madrid)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8594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99E097-32F0-0CF1-3595-30AC702CF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89165"/>
              </p:ext>
            </p:extLst>
          </p:nvPr>
        </p:nvGraphicFramePr>
        <p:xfrm>
          <a:off x="2269672" y="3115940"/>
          <a:ext cx="7908472" cy="2375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8587">
                  <a:extLst>
                    <a:ext uri="{9D8B030D-6E8A-4147-A177-3AD203B41FA5}">
                      <a16:colId xmlns:a16="http://schemas.microsoft.com/office/drawing/2014/main" val="593084409"/>
                    </a:ext>
                  </a:extLst>
                </a:gridCol>
                <a:gridCol w="5239885">
                  <a:extLst>
                    <a:ext uri="{9D8B030D-6E8A-4147-A177-3AD203B41FA5}">
                      <a16:colId xmlns:a16="http://schemas.microsoft.com/office/drawing/2014/main" val="2734345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Nombre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503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 err="1">
                          <a:effectLst/>
                        </a:rPr>
                        <a:t>Mª</a:t>
                      </a:r>
                      <a:r>
                        <a:rPr lang="es-ES" sz="1600" dirty="0">
                          <a:effectLst/>
                        </a:rPr>
                        <a:t> Mar Arcos Rueda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Hospital Universitario La Paz (Madrid)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190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Alejandro de Gea Grela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Hospital Universitario La Paz (Madrid)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535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Paula Suanzes Díez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Hospital Univeritari Vall d’Hebron (Barcelona)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694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Salvador Martín Cortés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Hospital Universitario Virgen de la Victoria (Málaga)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230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Alejandro García García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Hospital Universitario Ramón y Cajal (Madrid)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266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Violeta Lara Aguilar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Centro nacional de Microbiología, Instituto de Salud Carlos III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166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Sergio Grande García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effectLst/>
                        </a:rPr>
                        <a:t>Centro nacional de Microbiología, Instituto de Salud Carlos III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40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Manuel Llamas Adán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</a:rPr>
                        <a:t>Centro nacional de Microbiología, Instituto de Salud Carlos III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76848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6F840CF-08EF-1F67-7575-B8EF7399B64A}"/>
              </a:ext>
            </a:extLst>
          </p:cNvPr>
          <p:cNvSpPr txBox="1"/>
          <p:nvPr/>
        </p:nvSpPr>
        <p:spPr>
          <a:xfrm>
            <a:off x="2269672" y="809986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Investigadores principales del estudio: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7CB859-0367-9571-1E7F-89539B8BF422}"/>
              </a:ext>
            </a:extLst>
          </p:cNvPr>
          <p:cNvSpPr txBox="1"/>
          <p:nvPr/>
        </p:nvSpPr>
        <p:spPr>
          <a:xfrm>
            <a:off x="2269672" y="2464487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Subinvestigadores: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2CA933-C265-93BC-155F-EF952292673B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F1197F5-F13C-EBC8-1AFD-F41A589C8790}"/>
              </a:ext>
            </a:extLst>
          </p:cNvPr>
          <p:cNvSpPr txBox="1"/>
          <p:nvPr/>
        </p:nvSpPr>
        <p:spPr>
          <a:xfrm>
            <a:off x="4544786" y="5971677"/>
            <a:ext cx="3673928" cy="39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b="1" i="1" dirty="0">
                <a:latin typeface="Calibri" panose="020F0502020204030204" pitchFamily="34" charset="0"/>
                <a:ea typeface="Calibri" panose="020F0502020204030204" pitchFamily="34" charset="0"/>
              </a:rPr>
              <a:t>Mentor: 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</a:rPr>
              <a:t>Juan Julián González García </a:t>
            </a:r>
            <a:endParaRPr lang="es-ES" sz="16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0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49F9DBC-EF55-AFB5-8E65-F337905B29B6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C6F45C-13CE-882C-AD78-24CEBC1D751E}"/>
              </a:ext>
            </a:extLst>
          </p:cNvPr>
          <p:cNvSpPr txBox="1"/>
          <p:nvPr/>
        </p:nvSpPr>
        <p:spPr>
          <a:xfrm>
            <a:off x="729343" y="946784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Centros previstos para realizar el estudio…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59F372-3C57-100F-816F-2054350B8C57}"/>
              </a:ext>
            </a:extLst>
          </p:cNvPr>
          <p:cNvSpPr txBox="1"/>
          <p:nvPr/>
        </p:nvSpPr>
        <p:spPr>
          <a:xfrm>
            <a:off x="579664" y="1531504"/>
            <a:ext cx="11032671" cy="39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-Hospital Universitario La Paz (HULP)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-Hospital Universitario Ramón y Cajal (HRYC)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-Hospital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Universitari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Vall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d´Hebrón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-Hospital Universitario Virgen de la Victoria.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-Unidad de Patogénesis e Inmunidad Viral, Centro Nacional de Microbiología, Instituto de Salud Carlos III. 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-Unidad de Epidemiología Molecular de  Enfermedades Infecciosas (EMEI) del Instituto de Salud Carlos III (ISCIII)</a:t>
            </a:r>
          </a:p>
          <a:p>
            <a:pPr indent="152400">
              <a:lnSpc>
                <a:spcPct val="115000"/>
              </a:lnSpc>
              <a:spcAft>
                <a:spcPts val="1000"/>
              </a:spcAft>
              <a:buNone/>
            </a:pP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5240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Otros centros del ámbito de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Gesida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muestren su interés a través de la oferta para participar realizada por la Fundación SEIMC-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Gesida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4CCA-FFAB-4770-B8EB-68D7597B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FA493A8-E92C-1BBD-1EFC-30CA80F95657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D89384-F1BC-6C76-7A12-C0CDFE5C264B}"/>
              </a:ext>
            </a:extLst>
          </p:cNvPr>
          <p:cNvSpPr txBox="1"/>
          <p:nvPr/>
        </p:nvSpPr>
        <p:spPr>
          <a:xfrm>
            <a:off x="4408715" y="571770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Hipótesis y Objetivos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1DDADE-6DF7-5C88-1504-875567B73454}"/>
              </a:ext>
            </a:extLst>
          </p:cNvPr>
          <p:cNvSpPr txBox="1"/>
          <p:nvPr/>
        </p:nvSpPr>
        <p:spPr>
          <a:xfrm>
            <a:off x="936172" y="1407765"/>
            <a:ext cx="10896600" cy="4574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agonistas del receptor GLP1-1 y agonistas duales GLP-1/GIP empleados en vida real en PHIV son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efectivos y seguros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sobre diferentes parámetros metabólicos, presentando un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perfil de tolerabilidad aceptable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 bajo riesgo de efectos adversos graves. </a:t>
            </a:r>
          </a:p>
          <a:p>
            <a:pPr algn="just">
              <a:lnSpc>
                <a:spcPct val="200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creación de una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cohorte nacional multicéntrica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permitirá reunir una muestra suficientemente amplia y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representativa para confirmar los beneficios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observados en los diferentes estudios clínicos (aunque con tamaño limitado),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identificar predictores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clínico-demográficos de respuesta, así como sus efectos adversos. Asimismo, permitirá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explorar otras áreas menos conocidas y/o estudiadas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tales como biomarcadores de inflamación,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ómicas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senescencia inmunológica y calidad de vida. </a:t>
            </a:r>
          </a:p>
        </p:txBody>
      </p:sp>
    </p:spTree>
    <p:extLst>
      <p:ext uri="{BB962C8B-B14F-4D97-AF65-F5344CB8AC3E}">
        <p14:creationId xmlns:p14="http://schemas.microsoft.com/office/powerpoint/2010/main" val="47442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CFFFE-436B-F22C-6AB4-8C074A835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F8D212D-917B-869B-676E-E851F28686B1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785B5E-3E8C-765D-7C84-F76ED62B5B69}"/>
              </a:ext>
            </a:extLst>
          </p:cNvPr>
          <p:cNvSpPr txBox="1"/>
          <p:nvPr/>
        </p:nvSpPr>
        <p:spPr>
          <a:xfrm>
            <a:off x="4735287" y="243383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Hipótesis y Objetivos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5842E0-2BF2-76C0-2147-8901C277E304}"/>
              </a:ext>
            </a:extLst>
          </p:cNvPr>
          <p:cNvSpPr txBox="1"/>
          <p:nvPr/>
        </p:nvSpPr>
        <p:spPr>
          <a:xfrm>
            <a:off x="228599" y="740988"/>
            <a:ext cx="6096000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1000"/>
              </a:spcAft>
              <a:buFont typeface="+mj-lt"/>
              <a:buAutoNum type="alphaUcPeriod"/>
            </a:pPr>
            <a:r>
              <a:rPr lang="es-ES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Principales: </a:t>
            </a:r>
          </a:p>
          <a:p>
            <a:pPr lvl="0" algn="just">
              <a:spcAft>
                <a:spcPts val="1000"/>
              </a:spcAft>
            </a:pP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Evaluar efectividad de los agonistas de los receptores de GLP-1/duales en PHIV en las siguientes áreas: 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-Obesidad/sobrepeso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-Diabetes mellitus tipo 2. 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-Enfermedad hepática metabólica. 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-Perfil lipídico. 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-Lipodistrofia.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-Riesgo cardiovascular global. Eventos cardiovasculares. 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-Sarcopenia-Osteopenia. 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-Otros: SAHS, consumo de sustancias (drogas, alcohol…), osteoartritis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41B736-B49A-7AF9-959C-BBC1B60F9C79}"/>
              </a:ext>
            </a:extLst>
          </p:cNvPr>
          <p:cNvSpPr txBox="1"/>
          <p:nvPr/>
        </p:nvSpPr>
        <p:spPr>
          <a:xfrm>
            <a:off x="6520543" y="1161713"/>
            <a:ext cx="5312229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buNone/>
            </a:pP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Evaluar la seguridad y tolerabilidad del tratamiento con agonistas del receptor GLP-1/duales. 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-Eventos adversos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-Discontinuaciones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-Efecto rebote</a:t>
            </a:r>
          </a:p>
          <a:p>
            <a:pPr marL="228600" algn="just"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-Interacciones con tratamientos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antiretrovirales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C58486-3587-F5A9-9D07-546C830EA13F}"/>
              </a:ext>
            </a:extLst>
          </p:cNvPr>
          <p:cNvSpPr txBox="1"/>
          <p:nvPr/>
        </p:nvSpPr>
        <p:spPr>
          <a:xfrm>
            <a:off x="6520543" y="3921829"/>
            <a:ext cx="5595257" cy="217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B.  Secundarios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u="none" strike="noStrike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Subestudios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 inflamación crónica e inmunosenescencia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Calidad de vida percibida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Impacto neurocognitivo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Ómicas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8421C-6D31-43FA-57B6-DE886FAE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5F4A6C9B-FDF7-488B-9C71-133593856701}"/>
              </a:ext>
            </a:extLst>
          </p:cNvPr>
          <p:cNvSpPr txBox="1"/>
          <p:nvPr/>
        </p:nvSpPr>
        <p:spPr>
          <a:xfrm>
            <a:off x="9503230" y="207219"/>
            <a:ext cx="23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Cohorte GLP-HIV</a:t>
            </a:r>
            <a:endParaRPr lang="es-ES" sz="2400" dirty="0">
              <a:solidFill>
                <a:srgbClr val="00B05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7DD209-C2E8-DA88-AC3F-57A86C453F2A}"/>
              </a:ext>
            </a:extLst>
          </p:cNvPr>
          <p:cNvSpPr txBox="1"/>
          <p:nvPr/>
        </p:nvSpPr>
        <p:spPr>
          <a:xfrm>
            <a:off x="4408715" y="571770"/>
            <a:ext cx="2514600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Metodología</a:t>
            </a:r>
            <a:endParaRPr lang="es-ES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776D8-C8F2-5557-8C85-C68DAD6D8876}"/>
              </a:ext>
            </a:extLst>
          </p:cNvPr>
          <p:cNvSpPr txBox="1"/>
          <p:nvPr/>
        </p:nvSpPr>
        <p:spPr>
          <a:xfrm>
            <a:off x="914399" y="997271"/>
            <a:ext cx="10613571" cy="2919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Diseño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Estudio observacional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multicéntrico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de cohorte, en práctica clínica habitual, a nivel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nacional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Se plantea un diseño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ambispectivo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inclusión retrospectiva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personas con VIH que hayan iniciado un agonista del receptor GLP-1 (aGLP-1) o un agonista dual (p. ej., GIP/GLP-1) dentro de un periodo predefinido y </a:t>
            </a: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seguimiento prospectivo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desde la inclusión hasta el final del estudio.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objetivo global es describir utilización, efectividad y seguridad en vida real y generar una plataforma estable para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subestudios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6FCD8B-B082-55AD-A13D-3257C4F2D719}"/>
              </a:ext>
            </a:extLst>
          </p:cNvPr>
          <p:cNvSpPr txBox="1"/>
          <p:nvPr/>
        </p:nvSpPr>
        <p:spPr>
          <a:xfrm>
            <a:off x="914399" y="4341776"/>
            <a:ext cx="10482944" cy="165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Población diana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Personas adultas con infección por VIH en seguimiento clínico en los centros participantes, que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reciban tratamiento con un aGLP-1 o un agonista dual como parte de la asistencia habitual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(indicación por DM2, obesidad y/o comorbilidad cardio metabólica según práctica clínica).</a:t>
            </a:r>
          </a:p>
        </p:txBody>
      </p:sp>
    </p:spTree>
    <p:extLst>
      <p:ext uri="{BB962C8B-B14F-4D97-AF65-F5344CB8AC3E}">
        <p14:creationId xmlns:p14="http://schemas.microsoft.com/office/powerpoint/2010/main" val="934554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1471</Words>
  <Application>Microsoft Office PowerPoint</Application>
  <PresentationFormat>Panorámica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Efectividad y seguridad de agonistas del receptor de GLP-1 y agonistas duales GLP-1/GIP en personas que viven con VIH en vida real. Cohorte GLP-HIV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Carmen Busca Arenzana</dc:creator>
  <cp:lastModifiedBy>Carmen Busca Arenzana</cp:lastModifiedBy>
  <cp:revision>7</cp:revision>
  <dcterms:created xsi:type="dcterms:W3CDTF">2026-05-14T09:16:05Z</dcterms:created>
  <dcterms:modified xsi:type="dcterms:W3CDTF">2026-05-22T06:54:57Z</dcterms:modified>
</cp:coreProperties>
</file>